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0B850C-41D0-4161-AE0E-1BEC7D143B1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0_1" csCatId="mainScheme" phldr="1"/>
      <dgm:spPr/>
    </dgm:pt>
    <dgm:pt modelId="{4AC49730-94AB-4254-BF7D-313D2AC93EE2}">
      <dgm:prSet phldrT="[Texto]" phldr="1"/>
      <dgm:spPr/>
      <dgm:t>
        <a:bodyPr/>
        <a:lstStyle/>
        <a:p>
          <a:endParaRPr lang="es-CO" dirty="0"/>
        </a:p>
      </dgm:t>
    </dgm:pt>
    <dgm:pt modelId="{D8BD55EA-587B-4CC5-9589-9C1F12188ADD}" type="parTrans" cxnId="{D0B24BAE-3FDC-4566-9CC8-2835D43CC875}">
      <dgm:prSet/>
      <dgm:spPr/>
      <dgm:t>
        <a:bodyPr/>
        <a:lstStyle/>
        <a:p>
          <a:endParaRPr lang="es-CO"/>
        </a:p>
      </dgm:t>
    </dgm:pt>
    <dgm:pt modelId="{34FD948D-A44A-4BC3-AF41-2F0D36094BF9}" type="sibTrans" cxnId="{D0B24BAE-3FDC-4566-9CC8-2835D43CC875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s-CO"/>
        </a:p>
      </dgm:t>
    </dgm:pt>
    <dgm:pt modelId="{0174AC97-BA45-4FED-A80F-822E552478D7}" type="pres">
      <dgm:prSet presAssocID="{060B850C-41D0-4161-AE0E-1BEC7D143B12}" presName="Name0" presStyleCnt="0">
        <dgm:presLayoutVars>
          <dgm:chMax val="7"/>
          <dgm:chPref val="7"/>
          <dgm:dir/>
        </dgm:presLayoutVars>
      </dgm:prSet>
      <dgm:spPr/>
    </dgm:pt>
    <dgm:pt modelId="{6854C5AD-4F8E-4B42-A5EA-83009CA29EB8}" type="pres">
      <dgm:prSet presAssocID="{060B850C-41D0-4161-AE0E-1BEC7D143B12}" presName="Name1" presStyleCnt="0"/>
      <dgm:spPr/>
    </dgm:pt>
    <dgm:pt modelId="{23B5E99A-DF4C-40A1-9333-253064D94019}" type="pres">
      <dgm:prSet presAssocID="{34FD948D-A44A-4BC3-AF41-2F0D36094BF9}" presName="picture_1" presStyleCnt="0"/>
      <dgm:spPr/>
    </dgm:pt>
    <dgm:pt modelId="{FBE5CDF8-0367-47DA-ACEE-1FFF748641A4}" type="pres">
      <dgm:prSet presAssocID="{34FD948D-A44A-4BC3-AF41-2F0D36094BF9}" presName="pictureRepeatNode" presStyleLbl="alignImgPlace1" presStyleIdx="0" presStyleCnt="1" custLinFactX="62094" custLinFactY="-2886" custLinFactNeighborX="100000" custLinFactNeighborY="-100000"/>
      <dgm:spPr/>
    </dgm:pt>
    <dgm:pt modelId="{79041C2D-D3B2-4C5D-9DD9-ADCAF8A7340A}" type="pres">
      <dgm:prSet presAssocID="{4AC49730-94AB-4254-BF7D-313D2AC93EE2}" presName="text_1" presStyleLbl="node1" presStyleIdx="0" presStyleCnt="0" custFlipVert="1" custFlipHor="1" custScaleX="35848" custScaleY="161306">
        <dgm:presLayoutVars>
          <dgm:bulletEnabled val="1"/>
        </dgm:presLayoutVars>
      </dgm:prSet>
      <dgm:spPr/>
    </dgm:pt>
  </dgm:ptLst>
  <dgm:cxnLst>
    <dgm:cxn modelId="{89BC4807-9AA5-4114-8E9B-FCF720294C68}" type="presOf" srcId="{34FD948D-A44A-4BC3-AF41-2F0D36094BF9}" destId="{FBE5CDF8-0367-47DA-ACEE-1FFF748641A4}" srcOrd="0" destOrd="0" presId="urn:microsoft.com/office/officeart/2008/layout/CircularPictureCallout"/>
    <dgm:cxn modelId="{606F2C1E-62AB-452E-828F-8A6AA9B24E74}" type="presOf" srcId="{060B850C-41D0-4161-AE0E-1BEC7D143B12}" destId="{0174AC97-BA45-4FED-A80F-822E552478D7}" srcOrd="0" destOrd="0" presId="urn:microsoft.com/office/officeart/2008/layout/CircularPictureCallout"/>
    <dgm:cxn modelId="{D0B24BAE-3FDC-4566-9CC8-2835D43CC875}" srcId="{060B850C-41D0-4161-AE0E-1BEC7D143B12}" destId="{4AC49730-94AB-4254-BF7D-313D2AC93EE2}" srcOrd="0" destOrd="0" parTransId="{D8BD55EA-587B-4CC5-9589-9C1F12188ADD}" sibTransId="{34FD948D-A44A-4BC3-AF41-2F0D36094BF9}"/>
    <dgm:cxn modelId="{77D4DCD5-3699-4709-A421-D850FA7CFCBF}" type="presOf" srcId="{4AC49730-94AB-4254-BF7D-313D2AC93EE2}" destId="{79041C2D-D3B2-4C5D-9DD9-ADCAF8A7340A}" srcOrd="0" destOrd="0" presId="urn:microsoft.com/office/officeart/2008/layout/CircularPictureCallout"/>
    <dgm:cxn modelId="{674CDFE6-285D-43BE-9298-8301C842C6C8}" type="presParOf" srcId="{0174AC97-BA45-4FED-A80F-822E552478D7}" destId="{6854C5AD-4F8E-4B42-A5EA-83009CA29EB8}" srcOrd="0" destOrd="0" presId="urn:microsoft.com/office/officeart/2008/layout/CircularPictureCallout"/>
    <dgm:cxn modelId="{57281966-CE8E-4F7E-8592-631593F32817}" type="presParOf" srcId="{6854C5AD-4F8E-4B42-A5EA-83009CA29EB8}" destId="{23B5E99A-DF4C-40A1-9333-253064D94019}" srcOrd="0" destOrd="0" presId="urn:microsoft.com/office/officeart/2008/layout/CircularPictureCallout"/>
    <dgm:cxn modelId="{4B5B269F-4D61-48D5-9EBD-74CFFB163264}" type="presParOf" srcId="{23B5E99A-DF4C-40A1-9333-253064D94019}" destId="{FBE5CDF8-0367-47DA-ACEE-1FFF748641A4}" srcOrd="0" destOrd="0" presId="urn:microsoft.com/office/officeart/2008/layout/CircularPictureCallout"/>
    <dgm:cxn modelId="{B88EE362-5FA3-443D-8AE4-013E4053B630}" type="presParOf" srcId="{6854C5AD-4F8E-4B42-A5EA-83009CA29EB8}" destId="{79041C2D-D3B2-4C5D-9DD9-ADCAF8A7340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5CDF8-0367-47DA-ACEE-1FFF748641A4}">
      <dsp:nvSpPr>
        <dsp:cNvPr id="0" name=""/>
        <dsp:cNvSpPr/>
      </dsp:nvSpPr>
      <dsp:spPr>
        <a:xfrm>
          <a:off x="1004512" y="0"/>
          <a:ext cx="1004512" cy="100451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41C2D-D3B2-4C5D-9DD9-ADCAF8A7340A}">
      <dsp:nvSpPr>
        <dsp:cNvPr id="0" name=""/>
        <dsp:cNvSpPr/>
      </dsp:nvSpPr>
      <dsp:spPr>
        <a:xfrm flipH="1" flipV="1">
          <a:off x="889280" y="485845"/>
          <a:ext cx="230462" cy="534711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600" kern="1200" dirty="0"/>
        </a:p>
      </dsp:txBody>
      <dsp:txXfrm rot="10800000">
        <a:off x="889280" y="485845"/>
        <a:ext cx="230462" cy="534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2836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812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355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135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44115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622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624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706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43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418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218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1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D7C01EC-A0D2-40A9-A10E-B3FA8A6740B4}"/>
              </a:ext>
            </a:extLst>
          </p:cNvPr>
          <p:cNvSpPr/>
          <p:nvPr/>
        </p:nvSpPr>
        <p:spPr>
          <a:xfrm>
            <a:off x="1771230" y="129726"/>
            <a:ext cx="8030818" cy="1086678"/>
          </a:xfrm>
          <a:prstGeom prst="roundRect">
            <a:avLst>
              <a:gd name="adj" fmla="val 32927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accent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330AA6-5AEE-4B95-BFB1-29D9D180819F}"/>
              </a:ext>
            </a:extLst>
          </p:cNvPr>
          <p:cNvSpPr txBox="1"/>
          <p:nvPr/>
        </p:nvSpPr>
        <p:spPr>
          <a:xfrm>
            <a:off x="3313042" y="259471"/>
            <a:ext cx="32865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PartyGameS</a:t>
            </a:r>
          </a:p>
          <a:p>
            <a:r>
              <a:rPr lang="es-ES" dirty="0"/>
              <a:t>          “Te lleva a otra dimensión”</a:t>
            </a:r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548E4101-4C89-4D4F-A37A-ED1DD5431AED}"/>
              </a:ext>
            </a:extLst>
          </p:cNvPr>
          <p:cNvSpPr/>
          <p:nvPr/>
        </p:nvSpPr>
        <p:spPr>
          <a:xfrm>
            <a:off x="8216348" y="636105"/>
            <a:ext cx="927652" cy="423586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C4955B3F-C26F-430C-921A-6DDDC9ED0BA0}"/>
              </a:ext>
            </a:extLst>
          </p:cNvPr>
          <p:cNvSpPr/>
          <p:nvPr/>
        </p:nvSpPr>
        <p:spPr>
          <a:xfrm>
            <a:off x="1941444" y="1322334"/>
            <a:ext cx="795130" cy="20166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E6B3364C-8641-4711-898B-AF799860388C}"/>
              </a:ext>
            </a:extLst>
          </p:cNvPr>
          <p:cNvSpPr/>
          <p:nvPr/>
        </p:nvSpPr>
        <p:spPr>
          <a:xfrm>
            <a:off x="8892207" y="1332750"/>
            <a:ext cx="909841" cy="191249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0AF3A1D-3D90-4E73-90BC-33F5C0456611}"/>
              </a:ext>
            </a:extLst>
          </p:cNvPr>
          <p:cNvSpPr/>
          <p:nvPr/>
        </p:nvSpPr>
        <p:spPr>
          <a:xfrm>
            <a:off x="2922102" y="1322333"/>
            <a:ext cx="5844209" cy="257219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31EDF79-FFF2-4B62-A76C-1646104F5F66}"/>
              </a:ext>
            </a:extLst>
          </p:cNvPr>
          <p:cNvSpPr txBox="1"/>
          <p:nvPr/>
        </p:nvSpPr>
        <p:spPr>
          <a:xfrm>
            <a:off x="3930707" y="1273744"/>
            <a:ext cx="428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HOME – TIENDA - CONTACTO - NOSOTROS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9DE59B6-084B-4983-BC4E-17D4D31EF547}"/>
              </a:ext>
            </a:extLst>
          </p:cNvPr>
          <p:cNvSpPr/>
          <p:nvPr/>
        </p:nvSpPr>
        <p:spPr>
          <a:xfrm>
            <a:off x="2835939" y="1634435"/>
            <a:ext cx="2796207" cy="192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0D8E71B-67EE-492A-8496-0055A22E8DF7}"/>
              </a:ext>
            </a:extLst>
          </p:cNvPr>
          <p:cNvSpPr/>
          <p:nvPr/>
        </p:nvSpPr>
        <p:spPr>
          <a:xfrm>
            <a:off x="3563836" y="1990342"/>
            <a:ext cx="2796207" cy="192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0931BD8-E95E-4AFE-AC15-C57403F20919}"/>
              </a:ext>
            </a:extLst>
          </p:cNvPr>
          <p:cNvSpPr/>
          <p:nvPr/>
        </p:nvSpPr>
        <p:spPr>
          <a:xfrm>
            <a:off x="4425441" y="1763061"/>
            <a:ext cx="2796207" cy="192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A72BC52-6257-481A-9D88-A6EF07EB55A6}"/>
              </a:ext>
            </a:extLst>
          </p:cNvPr>
          <p:cNvSpPr/>
          <p:nvPr/>
        </p:nvSpPr>
        <p:spPr>
          <a:xfrm>
            <a:off x="5183568" y="2111965"/>
            <a:ext cx="2796207" cy="192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5915FF1-D570-4672-A9BB-D5FBAE036C68}"/>
              </a:ext>
            </a:extLst>
          </p:cNvPr>
          <p:cNvSpPr/>
          <p:nvPr/>
        </p:nvSpPr>
        <p:spPr>
          <a:xfrm>
            <a:off x="6211563" y="1827742"/>
            <a:ext cx="2796207" cy="192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78D5C3A-0F65-45F7-8917-D5F1584F3E6C}"/>
              </a:ext>
            </a:extLst>
          </p:cNvPr>
          <p:cNvCxnSpPr>
            <a:cxnSpLocks/>
          </p:cNvCxnSpPr>
          <p:nvPr/>
        </p:nvCxnSpPr>
        <p:spPr>
          <a:xfrm>
            <a:off x="2899511" y="1667980"/>
            <a:ext cx="686535" cy="544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0DB17BA-DF33-496E-81D4-2C8C35E2BE95}"/>
              </a:ext>
            </a:extLst>
          </p:cNvPr>
          <p:cNvCxnSpPr>
            <a:cxnSpLocks/>
          </p:cNvCxnSpPr>
          <p:nvPr/>
        </p:nvCxnSpPr>
        <p:spPr>
          <a:xfrm>
            <a:off x="5206511" y="2176243"/>
            <a:ext cx="994250" cy="63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70863638-C286-4561-B964-CDC7C2482317}"/>
              </a:ext>
            </a:extLst>
          </p:cNvPr>
          <p:cNvCxnSpPr>
            <a:cxnSpLocks/>
          </p:cNvCxnSpPr>
          <p:nvPr/>
        </p:nvCxnSpPr>
        <p:spPr>
          <a:xfrm>
            <a:off x="4446102" y="1778824"/>
            <a:ext cx="760409" cy="567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19606633-CEFF-4735-960F-0E46DDF4D6C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558207" y="1995382"/>
            <a:ext cx="867234" cy="730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BF749EFB-E3F3-4CA2-B669-35109EA16C5C}"/>
              </a:ext>
            </a:extLst>
          </p:cNvPr>
          <p:cNvCxnSpPr/>
          <p:nvPr/>
        </p:nvCxnSpPr>
        <p:spPr>
          <a:xfrm>
            <a:off x="6214673" y="1846849"/>
            <a:ext cx="2796207" cy="192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A75E965A-5AF2-4678-8A57-2DF7711AF2C0}"/>
              </a:ext>
            </a:extLst>
          </p:cNvPr>
          <p:cNvCxnSpPr/>
          <p:nvPr/>
        </p:nvCxnSpPr>
        <p:spPr>
          <a:xfrm flipV="1">
            <a:off x="6200761" y="1827742"/>
            <a:ext cx="2807009" cy="192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725A4C2-8D2B-42D7-AD3F-FB127A92E392}"/>
              </a:ext>
            </a:extLst>
          </p:cNvPr>
          <p:cNvCxnSpPr>
            <a:cxnSpLocks/>
          </p:cNvCxnSpPr>
          <p:nvPr/>
        </p:nvCxnSpPr>
        <p:spPr>
          <a:xfrm flipV="1">
            <a:off x="5202404" y="3444454"/>
            <a:ext cx="987648" cy="60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690B3D01-A1E0-45E3-BFD4-E71DF98D8E9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22197" y="3075004"/>
            <a:ext cx="761371" cy="552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BF7D5AE4-9D12-4B64-9B1C-72B5F3389753}"/>
              </a:ext>
            </a:extLst>
          </p:cNvPr>
          <p:cNvCxnSpPr>
            <a:cxnSpLocks/>
          </p:cNvCxnSpPr>
          <p:nvPr/>
        </p:nvCxnSpPr>
        <p:spPr>
          <a:xfrm flipV="1">
            <a:off x="3541175" y="3317994"/>
            <a:ext cx="904927" cy="641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EB264F09-895A-4BCD-9C1B-7C345E904E6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922102" y="2953381"/>
            <a:ext cx="641734" cy="648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3AAE8973-0861-4703-8308-68957DE7B1D4}"/>
              </a:ext>
            </a:extLst>
          </p:cNvPr>
          <p:cNvSpPr/>
          <p:nvPr/>
        </p:nvSpPr>
        <p:spPr>
          <a:xfrm>
            <a:off x="4524382" y="2747955"/>
            <a:ext cx="276388" cy="2272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B4AC503-343A-45CC-A9F4-90E6BE65ACDF}"/>
              </a:ext>
            </a:extLst>
          </p:cNvPr>
          <p:cNvSpPr/>
          <p:nvPr/>
        </p:nvSpPr>
        <p:spPr>
          <a:xfrm>
            <a:off x="4890455" y="2756469"/>
            <a:ext cx="276388" cy="2272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18221FC-B8A6-4F1B-AA21-4FFE12B87EE6}"/>
              </a:ext>
            </a:extLst>
          </p:cNvPr>
          <p:cNvSpPr/>
          <p:nvPr/>
        </p:nvSpPr>
        <p:spPr>
          <a:xfrm>
            <a:off x="5261848" y="2726875"/>
            <a:ext cx="276388" cy="2272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956A431-D47C-440F-B21D-581F791B6F70}"/>
              </a:ext>
            </a:extLst>
          </p:cNvPr>
          <p:cNvSpPr/>
          <p:nvPr/>
        </p:nvSpPr>
        <p:spPr>
          <a:xfrm>
            <a:off x="5700321" y="2742719"/>
            <a:ext cx="276388" cy="2272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Flecha: cheurón 88">
            <a:extLst>
              <a:ext uri="{FF2B5EF4-FFF2-40B4-BE49-F238E27FC236}">
                <a16:creationId xmlns:a16="http://schemas.microsoft.com/office/drawing/2014/main" id="{532C32DB-67B4-48FB-9BF8-C8F3F864E658}"/>
              </a:ext>
            </a:extLst>
          </p:cNvPr>
          <p:cNvSpPr/>
          <p:nvPr/>
        </p:nvSpPr>
        <p:spPr>
          <a:xfrm>
            <a:off x="9104127" y="2491821"/>
            <a:ext cx="377478" cy="316397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0" name="Flecha: cheurón 89">
            <a:extLst>
              <a:ext uri="{FF2B5EF4-FFF2-40B4-BE49-F238E27FC236}">
                <a16:creationId xmlns:a16="http://schemas.microsoft.com/office/drawing/2014/main" id="{928918BB-F1E1-43D6-B94E-8579741B3ACC}"/>
              </a:ext>
            </a:extLst>
          </p:cNvPr>
          <p:cNvSpPr/>
          <p:nvPr/>
        </p:nvSpPr>
        <p:spPr>
          <a:xfrm flipH="1">
            <a:off x="2384791" y="2423039"/>
            <a:ext cx="387155" cy="370633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8DAAF05-97F2-446C-8B96-862222A9CDC4}"/>
              </a:ext>
            </a:extLst>
          </p:cNvPr>
          <p:cNvSpPr txBox="1"/>
          <p:nvPr/>
        </p:nvSpPr>
        <p:spPr>
          <a:xfrm>
            <a:off x="3960117" y="5252011"/>
            <a:ext cx="164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Call Of Duty WW2</a:t>
            </a:r>
          </a:p>
          <a:p>
            <a:r>
              <a:rPr lang="es-ES" sz="1400" dirty="0"/>
              <a:t>VALOR $: 140000</a:t>
            </a:r>
            <a:endParaRPr lang="es-CO" sz="14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4EA86B41-46F5-4498-9D2B-EF0410FAFD4B}"/>
              </a:ext>
            </a:extLst>
          </p:cNvPr>
          <p:cNvSpPr txBox="1"/>
          <p:nvPr/>
        </p:nvSpPr>
        <p:spPr>
          <a:xfrm>
            <a:off x="5474597" y="5203308"/>
            <a:ext cx="145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FIFA 21</a:t>
            </a:r>
          </a:p>
          <a:p>
            <a:r>
              <a:rPr lang="es-ES" sz="1400" dirty="0"/>
              <a:t>VALOR $: 110000</a:t>
            </a:r>
            <a:endParaRPr lang="es-CO" sz="1400" dirty="0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2D9481AF-853B-436D-A530-6793C2D0CC12}"/>
              </a:ext>
            </a:extLst>
          </p:cNvPr>
          <p:cNvSpPr txBox="1"/>
          <p:nvPr/>
        </p:nvSpPr>
        <p:spPr>
          <a:xfrm>
            <a:off x="6833967" y="5188702"/>
            <a:ext cx="153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League of legends</a:t>
            </a:r>
          </a:p>
          <a:p>
            <a:r>
              <a:rPr lang="es-ES" sz="1400" dirty="0"/>
              <a:t>VALOR $: 90000</a:t>
            </a:r>
            <a:endParaRPr lang="es-CO" sz="1400" dirty="0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C9FEC82D-8E48-4BAF-ABA9-47DFC5B502EA}"/>
              </a:ext>
            </a:extLst>
          </p:cNvPr>
          <p:cNvSpPr txBox="1"/>
          <p:nvPr/>
        </p:nvSpPr>
        <p:spPr>
          <a:xfrm>
            <a:off x="8216348" y="5191383"/>
            <a:ext cx="205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Crash bandicoot </a:t>
            </a:r>
            <a:br>
              <a:rPr lang="es-ES" sz="1200" dirty="0"/>
            </a:br>
            <a:r>
              <a:rPr lang="es-ES" sz="1200" dirty="0"/>
              <a:t>VALOR </a:t>
            </a:r>
            <a:r>
              <a:rPr lang="es-ES" sz="1400" dirty="0"/>
              <a:t>$:160000</a:t>
            </a:r>
            <a:endParaRPr lang="es-CO" sz="1400" dirty="0"/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9B1EFE45-F512-4B46-B236-314670AA071B}"/>
              </a:ext>
            </a:extLst>
          </p:cNvPr>
          <p:cNvSpPr/>
          <p:nvPr/>
        </p:nvSpPr>
        <p:spPr>
          <a:xfrm>
            <a:off x="1810576" y="6095552"/>
            <a:ext cx="8049039" cy="606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94284EE0-ED13-4B64-8352-85102436D576}"/>
              </a:ext>
            </a:extLst>
          </p:cNvPr>
          <p:cNvSpPr txBox="1"/>
          <p:nvPr/>
        </p:nvSpPr>
        <p:spPr>
          <a:xfrm>
            <a:off x="1768932" y="5978903"/>
            <a:ext cx="370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CREADOR:</a:t>
            </a:r>
          </a:p>
          <a:p>
            <a:r>
              <a:rPr lang="es-ES" sz="1200" dirty="0"/>
              <a:t>FECHA: DD/MM/AAAA</a:t>
            </a:r>
          </a:p>
          <a:p>
            <a:r>
              <a:rPr lang="es-ES" sz="1200" dirty="0"/>
              <a:t>Copyright:</a:t>
            </a:r>
            <a:endParaRPr lang="es-CO" sz="1200" dirty="0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75F5FFCB-8706-4D85-BE80-797476D800F8}"/>
              </a:ext>
            </a:extLst>
          </p:cNvPr>
          <p:cNvCxnSpPr>
            <a:cxnSpLocks/>
          </p:cNvCxnSpPr>
          <p:nvPr/>
        </p:nvCxnSpPr>
        <p:spPr>
          <a:xfrm>
            <a:off x="9581072" y="1830505"/>
            <a:ext cx="0" cy="1698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893B2B24-B674-4432-9BF9-7B920784DD93}"/>
              </a:ext>
            </a:extLst>
          </p:cNvPr>
          <p:cNvCxnSpPr>
            <a:cxnSpLocks/>
          </p:cNvCxnSpPr>
          <p:nvPr/>
        </p:nvCxnSpPr>
        <p:spPr>
          <a:xfrm>
            <a:off x="2325507" y="1680026"/>
            <a:ext cx="0" cy="1698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strella: 6 puntas 101">
            <a:extLst>
              <a:ext uri="{FF2B5EF4-FFF2-40B4-BE49-F238E27FC236}">
                <a16:creationId xmlns:a16="http://schemas.microsoft.com/office/drawing/2014/main" id="{F9E3C9FE-CD65-436E-8C26-5487991C84E5}"/>
              </a:ext>
            </a:extLst>
          </p:cNvPr>
          <p:cNvSpPr/>
          <p:nvPr/>
        </p:nvSpPr>
        <p:spPr>
          <a:xfrm>
            <a:off x="8854908" y="6173115"/>
            <a:ext cx="688865" cy="488196"/>
          </a:xfrm>
          <a:prstGeom prst="star6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0A13ECC2-00F1-4CEA-96AF-24CC1B930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6896190"/>
              </p:ext>
            </p:extLst>
          </p:nvPr>
        </p:nvGraphicFramePr>
        <p:xfrm>
          <a:off x="971128" y="157621"/>
          <a:ext cx="2009024" cy="111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BC60C47D-053C-4A93-8570-F00B7039BF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905" y="1625755"/>
            <a:ext cx="2841553" cy="19951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A7CCABC-6C0E-45E1-AC6E-71E2926FDA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8823" y="1974298"/>
            <a:ext cx="2762385" cy="197135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520404D-6BF0-4FF4-A816-67FB22DA32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3991" y="1761300"/>
            <a:ext cx="2758132" cy="195161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9F32D26-92B5-4E0D-BD0B-4F540FE325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6617" y="2041446"/>
            <a:ext cx="3196486" cy="199217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9E97BA0-AE2E-4FFA-BFB7-594228EBA2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4471" y="1792666"/>
            <a:ext cx="2959588" cy="1969471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E7DED977-7655-459B-B706-2FFB005CBAC1}"/>
              </a:ext>
            </a:extLst>
          </p:cNvPr>
          <p:cNvSpPr/>
          <p:nvPr/>
        </p:nvSpPr>
        <p:spPr>
          <a:xfrm>
            <a:off x="4800770" y="4094093"/>
            <a:ext cx="248308" cy="1094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B5E9F12F-A6AC-4FAF-9D53-4336A0FC5A8A}"/>
              </a:ext>
            </a:extLst>
          </p:cNvPr>
          <p:cNvSpPr/>
          <p:nvPr/>
        </p:nvSpPr>
        <p:spPr>
          <a:xfrm>
            <a:off x="5176617" y="4087564"/>
            <a:ext cx="248308" cy="1094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78AC075-A1F4-45A9-A0B9-ED9C19F1D2FE}"/>
              </a:ext>
            </a:extLst>
          </p:cNvPr>
          <p:cNvSpPr/>
          <p:nvPr/>
        </p:nvSpPr>
        <p:spPr>
          <a:xfrm>
            <a:off x="5552464" y="4077965"/>
            <a:ext cx="248308" cy="1094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F3848709-ADCD-48EA-BCF3-C2ABA2DAF69D}"/>
              </a:ext>
            </a:extLst>
          </p:cNvPr>
          <p:cNvSpPr/>
          <p:nvPr/>
        </p:nvSpPr>
        <p:spPr>
          <a:xfrm>
            <a:off x="5928311" y="4081225"/>
            <a:ext cx="248308" cy="1094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Skins League of Legends gratis | Señal Colombia">
            <a:extLst>
              <a:ext uri="{FF2B5EF4-FFF2-40B4-BE49-F238E27FC236}">
                <a16:creationId xmlns:a16="http://schemas.microsoft.com/office/drawing/2014/main" id="{0A9C583A-0711-438F-B925-5A91557D7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32" y="4347508"/>
            <a:ext cx="1231717" cy="73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B116236-B214-42D2-978A-01BF590157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68932" y="5232245"/>
            <a:ext cx="1260510" cy="69795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802FD044-EA7D-4D00-8837-5DADAC525A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92589" y="4373301"/>
            <a:ext cx="1198366" cy="753195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593B14E6-0759-4DDE-9887-33327925F5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26136" y="4373301"/>
            <a:ext cx="1290211" cy="767868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4FB8B59D-916D-48C0-A279-9766379793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42370" y="4374685"/>
            <a:ext cx="1290211" cy="807473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F40FBED2-D757-4A3B-9513-93132C6BF0C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47745" y="4381857"/>
            <a:ext cx="1389218" cy="840892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5BFE9F26-95C8-4B56-A558-C44145D78608}"/>
              </a:ext>
            </a:extLst>
          </p:cNvPr>
          <p:cNvSpPr txBox="1"/>
          <p:nvPr/>
        </p:nvSpPr>
        <p:spPr>
          <a:xfrm>
            <a:off x="3076891" y="4381857"/>
            <a:ext cx="90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Promoción 20%dto</a:t>
            </a:r>
            <a:endParaRPr lang="es-CO" sz="1100" dirty="0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DF7B006C-A625-434C-A43D-5298315CE97A}"/>
              </a:ext>
            </a:extLst>
          </p:cNvPr>
          <p:cNvSpPr txBox="1"/>
          <p:nvPr/>
        </p:nvSpPr>
        <p:spPr>
          <a:xfrm>
            <a:off x="3086897" y="5306480"/>
            <a:ext cx="90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Promoción 15%dto</a:t>
            </a:r>
            <a:endParaRPr lang="es-CO" sz="11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98C1BE4-20A2-41BC-BA60-9FEBDEB6B467}"/>
              </a:ext>
            </a:extLst>
          </p:cNvPr>
          <p:cNvSpPr txBox="1"/>
          <p:nvPr/>
        </p:nvSpPr>
        <p:spPr>
          <a:xfrm>
            <a:off x="4680537" y="5747719"/>
            <a:ext cx="359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¡Navega hacia otro mundo!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422533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99</TotalTime>
  <Words>65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Franklin Gothic Book</vt:lpstr>
      <vt:lpstr>Recorte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Chalacán Trujillo</dc:creator>
  <cp:lastModifiedBy>Juan David Chalacán Trujillo</cp:lastModifiedBy>
  <cp:revision>13</cp:revision>
  <dcterms:created xsi:type="dcterms:W3CDTF">2021-07-18T00:22:30Z</dcterms:created>
  <dcterms:modified xsi:type="dcterms:W3CDTF">2021-07-18T03:03:03Z</dcterms:modified>
</cp:coreProperties>
</file>