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A87A7-D17B-489F-9AC2-62659B771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BDDA65-02D4-4B64-9EF8-DB25DDBB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7C925-EE6E-4EE2-842F-8443512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F8B303-8F6D-4DB9-82EE-9D122372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A6C13-950E-4107-B11F-F046121C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18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663C3-97A5-4818-81EB-F16714E9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DF9373-A5FE-4455-8DA6-DD1567B4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CB50E-2FE5-4A66-8605-44E00DA9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FB7A0-B4F9-45F1-869F-DCB9006C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9023E-24EB-4CCC-9A43-D326279C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71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52D8EA-7A96-4432-8F22-99B03D6FA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A185AA-B0A9-426A-A08E-B22E2C488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69BFE-6458-4B50-9012-E799FDB7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08709-7AAA-4F2E-BD1A-290554F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1A239-BDE1-448E-8826-045C95A8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95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864F3-D51F-43E3-AC97-70FDD297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C674D-9F08-4109-A087-26A75D57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88FC04-7953-4CD4-AF9C-6861BE09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17B5E-366A-4870-8832-8041EB77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FAA57-3203-4BAD-B09D-2092A683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28906-CE5F-454A-8F89-32F3E3DD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D2DBDA-9927-4D00-B667-579CAA6E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D08A6-9A08-4C2C-8EEB-7A632808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F3076D-EE71-4E48-A371-54125184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E252F-42F5-4147-97AF-C47D2236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1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C1C2F-5CDF-42F7-9098-627EBD10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18B3D-7D86-468D-AB1A-327878D74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21A4E7-9CB3-4719-9425-303B5ABE3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962893-148B-4E61-91B9-6492B797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84F0F0-D34C-4F2E-A377-958502E5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D749A5-3089-4F56-9D14-E9559A38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8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23F2-7635-4F97-96CF-559C89EB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7304F-8993-4832-B3F7-E8231EF9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A69D1-903C-4E1C-97BD-14642063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12621F-73DF-411C-AD43-EA80F08EC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A433FA-5793-4B87-BAAD-CB0CC8EF5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AA69F9-2036-40A7-A685-154DD967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C919BD-C3A4-417F-9BAB-55D3EEE1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80066F-829A-4572-925A-B1658D4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0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8EC90-DD42-41AE-9526-1D286861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784A85-ED38-417B-AB28-F8A1E8DE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64F230-8254-4C69-BB2B-3A1627DB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FC13B-B27F-4C01-959A-0D8D7F8F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31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6E8F6D-55C3-471E-A82A-289173A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277EF9-FCF6-4176-81C9-FF198F52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F19A0E-8EED-4AD1-BB38-89DC44BA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76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4212D-AA75-4010-BDB7-911DFAD4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B38ED-15AE-4E65-8CC8-89ADD1497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AD0EA7-F0FB-410E-9467-39CA2C3CF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B7EDB8-EC9D-4440-86D8-9F35C162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93D7A0-1CC4-428B-9A1E-01CAF82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832257-5E17-4621-93DA-03FD8D52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06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B1D9-9BB6-45EF-B5A1-21EBC748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35B30F-FF2F-460A-ACB0-7E49A399C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F740CE-D5EB-4FBF-A83F-4627B9E79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D1BC3-BB09-4F24-ABCF-FD8E99B5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8123DF-F172-4ED4-ABCF-5933A018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F6CF83-4E46-4B1F-9C58-5A6130D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365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DBED78-DAF4-4D92-9A41-36D1001E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7989A-F632-4382-92E5-F4B3386F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AB023-E67B-4034-8D73-5A351480B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23D6-C9ED-436A-B3A0-86B6A65A4B28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39850-482A-48A5-823B-75AC2C5C1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B9E98-CC17-4476-8B26-8D5BEC06F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D824-1F91-4DF7-8AFE-3E9B8D03FB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9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FF3A8D-55AE-4471-9EC9-3AB2500A9AEC}"/>
              </a:ext>
            </a:extLst>
          </p:cNvPr>
          <p:cNvSpPr/>
          <p:nvPr/>
        </p:nvSpPr>
        <p:spPr>
          <a:xfrm>
            <a:off x="1731065" y="81475"/>
            <a:ext cx="8729870" cy="62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A4F2D7-6822-4888-A69C-2D5332D7ECCE}"/>
              </a:ext>
            </a:extLst>
          </p:cNvPr>
          <p:cNvSpPr txBox="1"/>
          <p:nvPr/>
        </p:nvSpPr>
        <p:spPr>
          <a:xfrm>
            <a:off x="3230218" y="191778"/>
            <a:ext cx="129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Titulo</a:t>
            </a:r>
          </a:p>
          <a:p>
            <a:endParaRPr lang="es-CO" sz="20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E668AAB-382E-423A-9EFE-109F80B5AB9B}"/>
              </a:ext>
            </a:extLst>
          </p:cNvPr>
          <p:cNvSpPr/>
          <p:nvPr/>
        </p:nvSpPr>
        <p:spPr>
          <a:xfrm>
            <a:off x="1962978" y="141452"/>
            <a:ext cx="1113183" cy="4903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12AA13-B0B4-4038-8B96-A4CF3640B3E3}"/>
              </a:ext>
            </a:extLst>
          </p:cNvPr>
          <p:cNvSpPr txBox="1"/>
          <p:nvPr/>
        </p:nvSpPr>
        <p:spPr>
          <a:xfrm>
            <a:off x="2208144" y="170260"/>
            <a:ext cx="74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logo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DFC9934-79E2-45E5-ABB2-BAE6B63CBDAF}"/>
              </a:ext>
            </a:extLst>
          </p:cNvPr>
          <p:cNvSpPr/>
          <p:nvPr/>
        </p:nvSpPr>
        <p:spPr>
          <a:xfrm>
            <a:off x="4528931" y="201952"/>
            <a:ext cx="577794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865F3D-81D5-42E8-8A2E-CC43339B9937}"/>
              </a:ext>
            </a:extLst>
          </p:cNvPr>
          <p:cNvSpPr txBox="1"/>
          <p:nvPr/>
        </p:nvSpPr>
        <p:spPr>
          <a:xfrm>
            <a:off x="4528931" y="201952"/>
            <a:ext cx="669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Barra de navegación: BARRA DE NAVEGACIÓN TOTAL 11 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233463-95F4-4D71-8D16-AC06F109D64F}"/>
              </a:ext>
            </a:extLst>
          </p:cNvPr>
          <p:cNvSpPr/>
          <p:nvPr/>
        </p:nvSpPr>
        <p:spPr>
          <a:xfrm>
            <a:off x="1282149" y="893345"/>
            <a:ext cx="4260574" cy="2291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F6B3DD-DDC5-43CB-9E1D-0A2D91E95A7A}"/>
              </a:ext>
            </a:extLst>
          </p:cNvPr>
          <p:cNvSpPr txBox="1"/>
          <p:nvPr/>
        </p:nvSpPr>
        <p:spPr>
          <a:xfrm>
            <a:off x="2208144" y="3243042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Vitrina virtual</a:t>
            </a:r>
          </a:p>
          <a:p>
            <a:pPr algn="ctr"/>
            <a:r>
              <a:rPr lang="es-ES" sz="1600" dirty="0"/>
              <a:t>TEXTO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F89AE49-962F-44DD-9448-1A35F35A7B9C}"/>
              </a:ext>
            </a:extLst>
          </p:cNvPr>
          <p:cNvSpPr txBox="1"/>
          <p:nvPr/>
        </p:nvSpPr>
        <p:spPr>
          <a:xfrm>
            <a:off x="4941198" y="3577462"/>
            <a:ext cx="233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Lo mas leído</a:t>
            </a:r>
            <a:endParaRPr lang="es-CO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B7785E0-EDDC-41F3-ADE1-12F6A958949A}"/>
              </a:ext>
            </a:extLst>
          </p:cNvPr>
          <p:cNvSpPr/>
          <p:nvPr/>
        </p:nvSpPr>
        <p:spPr>
          <a:xfrm>
            <a:off x="6615733" y="876625"/>
            <a:ext cx="4260574" cy="2291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6984D5-E97F-406E-B687-DB6560AFF0E2}"/>
              </a:ext>
            </a:extLst>
          </p:cNvPr>
          <p:cNvCxnSpPr/>
          <p:nvPr/>
        </p:nvCxnSpPr>
        <p:spPr>
          <a:xfrm>
            <a:off x="1282149" y="893345"/>
            <a:ext cx="4260574" cy="2274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122D854-878B-4FA5-9D43-113BFDD82127}"/>
              </a:ext>
            </a:extLst>
          </p:cNvPr>
          <p:cNvCxnSpPr/>
          <p:nvPr/>
        </p:nvCxnSpPr>
        <p:spPr>
          <a:xfrm flipH="1">
            <a:off x="1315693" y="914500"/>
            <a:ext cx="4227030" cy="225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E68067A-F0F5-4D92-8176-5A644DEFE6DF}"/>
              </a:ext>
            </a:extLst>
          </p:cNvPr>
          <p:cNvCxnSpPr/>
          <p:nvPr/>
        </p:nvCxnSpPr>
        <p:spPr>
          <a:xfrm>
            <a:off x="6615733" y="893345"/>
            <a:ext cx="4260574" cy="2274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38A4E1A-58CB-4D1A-8D85-AF480C762479}"/>
              </a:ext>
            </a:extLst>
          </p:cNvPr>
          <p:cNvCxnSpPr/>
          <p:nvPr/>
        </p:nvCxnSpPr>
        <p:spPr>
          <a:xfrm flipH="1">
            <a:off x="6615733" y="893345"/>
            <a:ext cx="4260574" cy="227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ED9EA2F-57A7-4FFD-8392-2AE80F358D00}"/>
              </a:ext>
            </a:extLst>
          </p:cNvPr>
          <p:cNvSpPr txBox="1"/>
          <p:nvPr/>
        </p:nvSpPr>
        <p:spPr>
          <a:xfrm>
            <a:off x="7574858" y="3253289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Oferta del mes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10BDEFF-F9AE-40A3-878E-6038A98E1E32}"/>
              </a:ext>
            </a:extLst>
          </p:cNvPr>
          <p:cNvSpPr txBox="1"/>
          <p:nvPr/>
        </p:nvSpPr>
        <p:spPr>
          <a:xfrm>
            <a:off x="7490789" y="929182"/>
            <a:ext cx="75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Texto</a:t>
            </a:r>
            <a:endParaRPr lang="es-CO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2B9DAF2-57C8-47C5-BB0F-442F574DA4D7}"/>
              </a:ext>
            </a:extLst>
          </p:cNvPr>
          <p:cNvSpPr txBox="1"/>
          <p:nvPr/>
        </p:nvSpPr>
        <p:spPr>
          <a:xfrm>
            <a:off x="7364896" y="2742292"/>
            <a:ext cx="75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Texto</a:t>
            </a:r>
            <a:endParaRPr lang="es-CO" i="1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B88DE0A-964C-42B5-A21F-E03D05DEB405}"/>
              </a:ext>
            </a:extLst>
          </p:cNvPr>
          <p:cNvSpPr txBox="1"/>
          <p:nvPr/>
        </p:nvSpPr>
        <p:spPr>
          <a:xfrm>
            <a:off x="9930846" y="2022354"/>
            <a:ext cx="75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Texto</a:t>
            </a:r>
            <a:endParaRPr lang="es-CO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AA104BC1-DA9E-45E5-BE86-41B7DD688AD4}"/>
              </a:ext>
            </a:extLst>
          </p:cNvPr>
          <p:cNvSpPr/>
          <p:nvPr/>
        </p:nvSpPr>
        <p:spPr>
          <a:xfrm>
            <a:off x="1282149" y="4012484"/>
            <a:ext cx="4260574" cy="204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290BCAB-72A0-40A8-8B7D-54D066CCEF5A}"/>
              </a:ext>
            </a:extLst>
          </p:cNvPr>
          <p:cNvCxnSpPr>
            <a:cxnSpLocks/>
            <a:stCxn id="71" idx="1"/>
            <a:endCxn id="71" idx="3"/>
          </p:cNvCxnSpPr>
          <p:nvPr/>
        </p:nvCxnSpPr>
        <p:spPr>
          <a:xfrm>
            <a:off x="1282149" y="5035212"/>
            <a:ext cx="42605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300909E-1FFB-4CCE-8042-0E08C7D63ECB}"/>
              </a:ext>
            </a:extLst>
          </p:cNvPr>
          <p:cNvCxnSpPr>
            <a:cxnSpLocks/>
            <a:endCxn id="71" idx="1"/>
          </p:cNvCxnSpPr>
          <p:nvPr/>
        </p:nvCxnSpPr>
        <p:spPr>
          <a:xfrm flipH="1">
            <a:off x="1282149" y="4012483"/>
            <a:ext cx="4260574" cy="1022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ECC1DFA-5E92-49DE-AEE8-4C36F8EB0AA8}"/>
              </a:ext>
            </a:extLst>
          </p:cNvPr>
          <p:cNvCxnSpPr>
            <a:cxnSpLocks/>
            <a:endCxn id="71" idx="3"/>
          </p:cNvCxnSpPr>
          <p:nvPr/>
        </p:nvCxnSpPr>
        <p:spPr>
          <a:xfrm>
            <a:off x="1315693" y="4012483"/>
            <a:ext cx="4227030" cy="1022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C531BBE0-ABED-40B1-9E31-57F42AB9EEC3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1315693" y="5035212"/>
            <a:ext cx="4227030" cy="1001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91FD842-94BB-450B-BA0D-F7237E1A1DFB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1282149" y="5035212"/>
            <a:ext cx="4260574" cy="1001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F824638-547A-4A4E-8972-C02FC85FD45F}"/>
              </a:ext>
            </a:extLst>
          </p:cNvPr>
          <p:cNvSpPr txBox="1"/>
          <p:nvPr/>
        </p:nvSpPr>
        <p:spPr>
          <a:xfrm>
            <a:off x="1116496" y="4269986"/>
            <a:ext cx="12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Texto</a:t>
            </a:r>
            <a:endParaRPr lang="es-CO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DEFD77D-87D1-475F-BE19-CB1CAD3FF2D2}"/>
              </a:ext>
            </a:extLst>
          </p:cNvPr>
          <p:cNvSpPr txBox="1"/>
          <p:nvPr/>
        </p:nvSpPr>
        <p:spPr>
          <a:xfrm>
            <a:off x="3412436" y="5014140"/>
            <a:ext cx="12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Texto</a:t>
            </a:r>
            <a:endParaRPr lang="es-CO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C03DCAE-A6E1-426B-BF48-046624024F27}"/>
              </a:ext>
            </a:extLst>
          </p:cNvPr>
          <p:cNvSpPr txBox="1"/>
          <p:nvPr/>
        </p:nvSpPr>
        <p:spPr>
          <a:xfrm>
            <a:off x="5789543" y="5113071"/>
            <a:ext cx="12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Ver más</a:t>
            </a:r>
            <a:endParaRPr lang="es-CO" dirty="0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EABC2272-EE76-4877-8020-0D08399A4122}"/>
              </a:ext>
            </a:extLst>
          </p:cNvPr>
          <p:cNvSpPr/>
          <p:nvPr/>
        </p:nvSpPr>
        <p:spPr>
          <a:xfrm>
            <a:off x="6004062" y="4075011"/>
            <a:ext cx="3725518" cy="1992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34EFA42-E09C-47EA-9310-2F25AB9E11D5}"/>
              </a:ext>
            </a:extLst>
          </p:cNvPr>
          <p:cNvSpPr txBox="1"/>
          <p:nvPr/>
        </p:nvSpPr>
        <p:spPr>
          <a:xfrm>
            <a:off x="6122917" y="4343314"/>
            <a:ext cx="323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Noticias</a:t>
            </a:r>
          </a:p>
          <a:p>
            <a:pPr algn="ctr"/>
            <a:r>
              <a:rPr lang="es-ES" dirty="0"/>
              <a:t>Texto</a:t>
            </a:r>
            <a:endParaRPr lang="es-CO" dirty="0"/>
          </a:p>
        </p:txBody>
      </p:sp>
      <p:sp>
        <p:nvSpPr>
          <p:cNvPr id="80" name="Flecha: a la derecha 79">
            <a:extLst>
              <a:ext uri="{FF2B5EF4-FFF2-40B4-BE49-F238E27FC236}">
                <a16:creationId xmlns:a16="http://schemas.microsoft.com/office/drawing/2014/main" id="{061D3051-4504-4FD1-A7D3-91AFAD542FA7}"/>
              </a:ext>
            </a:extLst>
          </p:cNvPr>
          <p:cNvSpPr/>
          <p:nvPr/>
        </p:nvSpPr>
        <p:spPr>
          <a:xfrm>
            <a:off x="6345720" y="5407386"/>
            <a:ext cx="1229138" cy="3693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 más</a:t>
            </a:r>
            <a:endParaRPr lang="es-CO" dirty="0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828D07BD-7A09-49DB-B961-5D8BB02EFE31}"/>
              </a:ext>
            </a:extLst>
          </p:cNvPr>
          <p:cNvSpPr/>
          <p:nvPr/>
        </p:nvSpPr>
        <p:spPr>
          <a:xfrm>
            <a:off x="1153352" y="6196408"/>
            <a:ext cx="9939130" cy="568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Flecha: cheurón 88">
            <a:extLst>
              <a:ext uri="{FF2B5EF4-FFF2-40B4-BE49-F238E27FC236}">
                <a16:creationId xmlns:a16="http://schemas.microsoft.com/office/drawing/2014/main" id="{B7884AEA-A0CD-4E6F-A128-3C77D91D5DB3}"/>
              </a:ext>
            </a:extLst>
          </p:cNvPr>
          <p:cNvSpPr/>
          <p:nvPr/>
        </p:nvSpPr>
        <p:spPr>
          <a:xfrm>
            <a:off x="5681041" y="4736628"/>
            <a:ext cx="215761" cy="23575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0" name="Flecha: cheurón 89">
            <a:extLst>
              <a:ext uri="{FF2B5EF4-FFF2-40B4-BE49-F238E27FC236}">
                <a16:creationId xmlns:a16="http://schemas.microsoft.com/office/drawing/2014/main" id="{B800CDB0-94CF-4830-B9BB-ABC0F64ACAED}"/>
              </a:ext>
            </a:extLst>
          </p:cNvPr>
          <p:cNvSpPr/>
          <p:nvPr/>
        </p:nvSpPr>
        <p:spPr>
          <a:xfrm flipH="1" flipV="1">
            <a:off x="779813" y="4799461"/>
            <a:ext cx="215760" cy="23575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8044430-E553-4A8D-986C-24393CB4491B}"/>
              </a:ext>
            </a:extLst>
          </p:cNvPr>
          <p:cNvSpPr txBox="1"/>
          <p:nvPr/>
        </p:nvSpPr>
        <p:spPr>
          <a:xfrm>
            <a:off x="1315693" y="6176191"/>
            <a:ext cx="102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Legales</a:t>
            </a:r>
          </a:p>
          <a:p>
            <a:r>
              <a:rPr lang="es-ES" dirty="0"/>
              <a:t>texto</a:t>
            </a:r>
            <a:endParaRPr lang="es-CO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8B2C061E-71ED-4E79-B8A8-CE2919FDF432}"/>
              </a:ext>
            </a:extLst>
          </p:cNvPr>
          <p:cNvSpPr txBox="1"/>
          <p:nvPr/>
        </p:nvSpPr>
        <p:spPr>
          <a:xfrm>
            <a:off x="4528931" y="6173598"/>
            <a:ext cx="219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Descubre Hyundai</a:t>
            </a:r>
          </a:p>
          <a:p>
            <a:r>
              <a:rPr lang="es-ES" dirty="0"/>
              <a:t>texto</a:t>
            </a:r>
            <a:endParaRPr lang="es-CO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43E4ACB9-E1A4-4E44-8B91-4D5815F786A8}"/>
              </a:ext>
            </a:extLst>
          </p:cNvPr>
          <p:cNvSpPr txBox="1"/>
          <p:nvPr/>
        </p:nvSpPr>
        <p:spPr>
          <a:xfrm>
            <a:off x="7838247" y="6157329"/>
            <a:ext cx="219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Hyundai Colombia </a:t>
            </a:r>
          </a:p>
          <a:p>
            <a:r>
              <a:rPr lang="es-ES" dirty="0"/>
              <a:t>Texto </a:t>
            </a:r>
            <a:endParaRPr lang="es-CO" dirty="0"/>
          </a:p>
        </p:txBody>
      </p:sp>
      <p:pic>
        <p:nvPicPr>
          <p:cNvPr id="94" name="Imagen 93">
            <a:extLst>
              <a:ext uri="{FF2B5EF4-FFF2-40B4-BE49-F238E27FC236}">
                <a16:creationId xmlns:a16="http://schemas.microsoft.com/office/drawing/2014/main" id="{47380CB9-564D-4455-AB14-D2D363D2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742" y="4343314"/>
            <a:ext cx="1850334" cy="1566447"/>
          </a:xfrm>
          <a:prstGeom prst="rect">
            <a:avLst/>
          </a:prstGeom>
        </p:spPr>
      </p:pic>
      <p:sp>
        <p:nvSpPr>
          <p:cNvPr id="95" name="Rectángulo 94">
            <a:extLst>
              <a:ext uri="{FF2B5EF4-FFF2-40B4-BE49-F238E27FC236}">
                <a16:creationId xmlns:a16="http://schemas.microsoft.com/office/drawing/2014/main" id="{2239C479-8398-403B-866E-D7DA1DB2E8C1}"/>
              </a:ext>
            </a:extLst>
          </p:cNvPr>
          <p:cNvSpPr/>
          <p:nvPr/>
        </p:nvSpPr>
        <p:spPr>
          <a:xfrm>
            <a:off x="10097742" y="5776718"/>
            <a:ext cx="1850334" cy="332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CONTÁCTANOS</a:t>
            </a:r>
            <a:endParaRPr lang="es-CO" dirty="0"/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01BD65CE-BE1A-4956-8A5C-21B7619F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166" y="1313728"/>
            <a:ext cx="521182" cy="521182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6AE09FED-D3DB-4CD3-9329-B75A18F1F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166" y="1936117"/>
            <a:ext cx="521182" cy="521182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35BA4FE6-514D-4ED3-8331-7BA47E387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5470" y="2590441"/>
            <a:ext cx="521183" cy="521183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65BFD2AF-42F8-4FD4-AA87-35218AD29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3165" y="3324861"/>
            <a:ext cx="521183" cy="409273"/>
          </a:xfrm>
          <a:prstGeom prst="rect">
            <a:avLst/>
          </a:prstGeom>
        </p:spPr>
      </p:pic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502D85BA-BB67-4789-8AEC-F65D7B3312B0}"/>
              </a:ext>
            </a:extLst>
          </p:cNvPr>
          <p:cNvCxnSpPr/>
          <p:nvPr/>
        </p:nvCxnSpPr>
        <p:spPr>
          <a:xfrm>
            <a:off x="11423374" y="1313728"/>
            <a:ext cx="0" cy="2633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8A3F27F0-5BCB-4071-B677-F872D885F758}"/>
              </a:ext>
            </a:extLst>
          </p:cNvPr>
          <p:cNvCxnSpPr>
            <a:cxnSpLocks/>
          </p:cNvCxnSpPr>
          <p:nvPr/>
        </p:nvCxnSpPr>
        <p:spPr>
          <a:xfrm>
            <a:off x="11391484" y="1298514"/>
            <a:ext cx="722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2D53B824-DB45-4193-8980-E3022F2941D1}"/>
              </a:ext>
            </a:extLst>
          </p:cNvPr>
          <p:cNvCxnSpPr>
            <a:cxnSpLocks/>
          </p:cNvCxnSpPr>
          <p:nvPr/>
        </p:nvCxnSpPr>
        <p:spPr>
          <a:xfrm>
            <a:off x="12114348" y="1313728"/>
            <a:ext cx="0" cy="2698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5A92CA8-3546-43B4-ABA3-40AD3410DE35}"/>
              </a:ext>
            </a:extLst>
          </p:cNvPr>
          <p:cNvCxnSpPr>
            <a:cxnSpLocks/>
          </p:cNvCxnSpPr>
          <p:nvPr/>
        </p:nvCxnSpPr>
        <p:spPr>
          <a:xfrm flipH="1" flipV="1">
            <a:off x="11423374" y="3946795"/>
            <a:ext cx="723279" cy="32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109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Chalacán Trujillo</dc:creator>
  <cp:lastModifiedBy>Juan David Chalacán Trujillo</cp:lastModifiedBy>
  <cp:revision>6</cp:revision>
  <dcterms:created xsi:type="dcterms:W3CDTF">2021-07-19T03:10:46Z</dcterms:created>
  <dcterms:modified xsi:type="dcterms:W3CDTF">2021-07-23T02:23:21Z</dcterms:modified>
</cp:coreProperties>
</file>