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18E25-D671-4DCA-89C8-BF79914B3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B32E77-31DD-44AE-B39F-9DA1880AD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148200-9E5C-452B-92D3-AE01708B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4D99-648F-4E70-9400-DE7D3F7DF0F3}" type="datetimeFigureOut">
              <a:rPr lang="es-CO" smtClean="0"/>
              <a:t>17/07/2021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E676CB-3A3F-48E1-A635-15ABB1D46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493079-C317-473E-9BD8-C7CF4A4A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3410-2C66-4A1A-8073-17340227C1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424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F99B0-18FA-4C91-BA99-A6D3C8E1D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89A319-696F-46AB-9A53-E894CFE18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49CFCE-8D34-417B-AE6E-09314074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4D99-648F-4E70-9400-DE7D3F7DF0F3}" type="datetimeFigureOut">
              <a:rPr lang="es-CO" smtClean="0"/>
              <a:t>17/07/2021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8AE986-738E-44B8-BAA2-2498D10C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06F8BB-F461-42A0-94DD-BC4C4830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3410-2C66-4A1A-8073-17340227C1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081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1A676B-2F66-4A6A-9EE3-A6E22FF84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B5559D-2D85-4852-A634-2A4866551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1041AD-13C5-49E6-9D95-2CBEFC2FF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4D99-648F-4E70-9400-DE7D3F7DF0F3}" type="datetimeFigureOut">
              <a:rPr lang="es-CO" smtClean="0"/>
              <a:t>17/07/2021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AB235A-9B1C-4FF7-A9E4-7DF44AD55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36693C-86E0-4B08-856D-BCF4C0A8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3410-2C66-4A1A-8073-17340227C1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968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7391A-77A9-4E3C-BA09-69BA69D0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E0CABA-8453-4C8E-9EEE-8574D9D7B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8EAFC3-10FD-414D-92D7-42BEF150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4D99-648F-4E70-9400-DE7D3F7DF0F3}" type="datetimeFigureOut">
              <a:rPr lang="es-CO" smtClean="0"/>
              <a:t>17/07/2021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EDE73F-5931-4524-B825-5F417ACE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24CCA4-96FC-4F4A-85B5-D2220F65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3410-2C66-4A1A-8073-17340227C1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473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E26AE-2A51-46FE-B8E0-9176A4F05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38FF3B-F35B-4689-9B23-658C1D5F2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D21D5A-53EE-4393-A8BF-F3C05D5AC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4D99-648F-4E70-9400-DE7D3F7DF0F3}" type="datetimeFigureOut">
              <a:rPr lang="es-CO" smtClean="0"/>
              <a:t>17/07/2021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34A3DD-5DED-4938-8659-D1818734E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2662DF-0D2C-4D87-A042-F5722480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3410-2C66-4A1A-8073-17340227C1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63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C680B-8799-40C9-B42B-E0C95630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7F5418-8F4E-4347-811F-A6CD242ED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778AB2-C4F6-40B4-BAAF-3991CFFCC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3313F1-1F12-4075-8594-3B6987C2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4D99-648F-4E70-9400-DE7D3F7DF0F3}" type="datetimeFigureOut">
              <a:rPr lang="es-CO" smtClean="0"/>
              <a:t>17/07/2021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4162F0-E527-4622-886A-93BA71A27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4AEB1E-25F8-401A-8BEB-FF3A297B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3410-2C66-4A1A-8073-17340227C1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850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67CA0-D6F1-4387-BF7E-277559E3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ED2AA3-7D26-4A6A-A75D-BAA7CA5DE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CDF83B-B14E-4C30-B05A-16514EB18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7486498-678B-479F-9847-E6D5A2056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7E08E5C-ABE6-47C5-99E1-90C0716CA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AB7611-9B15-4C55-B25F-1CB0D7EB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4D99-648F-4E70-9400-DE7D3F7DF0F3}" type="datetimeFigureOut">
              <a:rPr lang="es-CO" smtClean="0"/>
              <a:t>17/07/2021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464938-FA1A-4A55-AA6F-EA043AAD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5882308-493D-44EB-A3C8-9548251BA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3410-2C66-4A1A-8073-17340227C1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969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05A5E-D711-4AAC-B9E8-8C74C13D4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095CFD4-E030-43A1-B8A5-114CA1B9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4D99-648F-4E70-9400-DE7D3F7DF0F3}" type="datetimeFigureOut">
              <a:rPr lang="es-CO" smtClean="0"/>
              <a:t>17/07/2021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C5C55E3-2057-49D0-B938-2425F2D8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50D42EA-011E-4362-94EB-5C5DC7A2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3410-2C66-4A1A-8073-17340227C1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725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656BB6B-4C0C-40B1-BBB7-2944BC1C7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4D99-648F-4E70-9400-DE7D3F7DF0F3}" type="datetimeFigureOut">
              <a:rPr lang="es-CO" smtClean="0"/>
              <a:t>17/07/2021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47F7A82-C195-40EA-90D4-2622D4295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9FF438-9550-4E8A-8244-AB3412C2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3410-2C66-4A1A-8073-17340227C1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467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94832-39FC-4378-8C0D-E8B9F6F6D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0459B5-E3C6-4744-BFA1-99509A793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631C8B-0B7C-463F-96DF-194E28A8B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C3B62C-0A4C-4A20-A2B4-9DF964A58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4D99-648F-4E70-9400-DE7D3F7DF0F3}" type="datetimeFigureOut">
              <a:rPr lang="es-CO" smtClean="0"/>
              <a:t>17/07/2021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95FCD3-BF75-486B-8EF0-1C385464B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B13650-01D0-4C45-8F4D-B652ACE3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3410-2C66-4A1A-8073-17340227C1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45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9FE32-3274-4B19-A046-E753CECE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896168D-E344-4B94-9363-A631C7468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285981-A20C-454C-9F3F-B4EEAD6AD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22DB9E-64B8-44A1-B459-F5AFF1BD0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4D99-648F-4E70-9400-DE7D3F7DF0F3}" type="datetimeFigureOut">
              <a:rPr lang="es-CO" smtClean="0"/>
              <a:t>17/07/2021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CBF52A-CFF3-4746-B203-EBD1AEE6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0A43D1-C8D9-4ACE-8524-11BBAA1A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3410-2C66-4A1A-8073-17340227C1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866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F0813DD-FC7A-40A5-801E-A255F417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D4344F-767B-4068-96F0-491FCCB36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32F5FE-C851-42B0-A09D-12A24A299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04D99-648F-4E70-9400-DE7D3F7DF0F3}" type="datetimeFigureOut">
              <a:rPr lang="es-CO" smtClean="0"/>
              <a:t>17/07/2021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507A8A-CF3F-47C6-85DA-5C926768E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2E2C95-E2FD-4E2A-9B9D-792DB6D66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73410-2C66-4A1A-8073-17340227C12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101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D7C01EC-A0D2-40A9-A10E-B3FA8A6740B4}"/>
              </a:ext>
            </a:extLst>
          </p:cNvPr>
          <p:cNvSpPr/>
          <p:nvPr/>
        </p:nvSpPr>
        <p:spPr>
          <a:xfrm>
            <a:off x="1828798" y="116242"/>
            <a:ext cx="8030818" cy="1086678"/>
          </a:xfrm>
          <a:prstGeom prst="roundRect">
            <a:avLst>
              <a:gd name="adj" fmla="val 3292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D445A22-A222-4840-9541-7A7798C2B107}"/>
              </a:ext>
            </a:extLst>
          </p:cNvPr>
          <p:cNvSpPr/>
          <p:nvPr/>
        </p:nvSpPr>
        <p:spPr>
          <a:xfrm>
            <a:off x="2133600" y="235657"/>
            <a:ext cx="1205948" cy="9069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LOGO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2330AA6-5AEE-4B95-BFB1-29D9D180819F}"/>
              </a:ext>
            </a:extLst>
          </p:cNvPr>
          <p:cNvSpPr txBox="1"/>
          <p:nvPr/>
        </p:nvSpPr>
        <p:spPr>
          <a:xfrm>
            <a:off x="3313042" y="259471"/>
            <a:ext cx="328653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/>
              <a:t>PartyGameS</a:t>
            </a:r>
          </a:p>
          <a:p>
            <a:r>
              <a:rPr lang="es-ES" dirty="0"/>
              <a:t>          “Te lleva a otra dimensión”</a:t>
            </a:r>
          </a:p>
        </p:txBody>
      </p:sp>
      <p:sp>
        <p:nvSpPr>
          <p:cNvPr id="8" name="Estrella: 5 puntas 7">
            <a:extLst>
              <a:ext uri="{FF2B5EF4-FFF2-40B4-BE49-F238E27FC236}">
                <a16:creationId xmlns:a16="http://schemas.microsoft.com/office/drawing/2014/main" id="{548E4101-4C89-4D4F-A37A-ED1DD5431AED}"/>
              </a:ext>
            </a:extLst>
          </p:cNvPr>
          <p:cNvSpPr/>
          <p:nvPr/>
        </p:nvSpPr>
        <p:spPr>
          <a:xfrm>
            <a:off x="8216348" y="636105"/>
            <a:ext cx="927652" cy="423586"/>
          </a:xfrm>
          <a:prstGeom prst="star5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C4955B3F-C26F-430C-921A-6DDDC9ED0BA0}"/>
              </a:ext>
            </a:extLst>
          </p:cNvPr>
          <p:cNvSpPr/>
          <p:nvPr/>
        </p:nvSpPr>
        <p:spPr>
          <a:xfrm>
            <a:off x="1941444" y="1322334"/>
            <a:ext cx="795130" cy="20166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Flecha: hacia la izquierda 12">
            <a:extLst>
              <a:ext uri="{FF2B5EF4-FFF2-40B4-BE49-F238E27FC236}">
                <a16:creationId xmlns:a16="http://schemas.microsoft.com/office/drawing/2014/main" id="{E6B3364C-8641-4711-898B-AF799860388C}"/>
              </a:ext>
            </a:extLst>
          </p:cNvPr>
          <p:cNvSpPr/>
          <p:nvPr/>
        </p:nvSpPr>
        <p:spPr>
          <a:xfrm>
            <a:off x="8892207" y="1322334"/>
            <a:ext cx="967409" cy="20166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F0AF3A1D-3D90-4E73-90BC-33F5C0456611}"/>
              </a:ext>
            </a:extLst>
          </p:cNvPr>
          <p:cNvSpPr/>
          <p:nvPr/>
        </p:nvSpPr>
        <p:spPr>
          <a:xfrm>
            <a:off x="2922102" y="1322333"/>
            <a:ext cx="5844209" cy="2572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31EDF79-FFF2-4B62-A76C-1646104F5F66}"/>
              </a:ext>
            </a:extLst>
          </p:cNvPr>
          <p:cNvSpPr txBox="1"/>
          <p:nvPr/>
        </p:nvSpPr>
        <p:spPr>
          <a:xfrm>
            <a:off x="3930707" y="1273744"/>
            <a:ext cx="428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HOME – TIENDA - CONTACTO - NOSOTROS</a:t>
            </a:r>
            <a:endParaRPr lang="es-CO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9DE59B6-084B-4983-BC4E-17D4D31EF547}"/>
              </a:ext>
            </a:extLst>
          </p:cNvPr>
          <p:cNvSpPr/>
          <p:nvPr/>
        </p:nvSpPr>
        <p:spPr>
          <a:xfrm>
            <a:off x="2835939" y="1634435"/>
            <a:ext cx="2796207" cy="1926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0D8E71B-67EE-492A-8496-0055A22E8DF7}"/>
              </a:ext>
            </a:extLst>
          </p:cNvPr>
          <p:cNvSpPr/>
          <p:nvPr/>
        </p:nvSpPr>
        <p:spPr>
          <a:xfrm>
            <a:off x="3563836" y="1990342"/>
            <a:ext cx="2796207" cy="1926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0931BD8-E95E-4AFE-AC15-C57403F20919}"/>
              </a:ext>
            </a:extLst>
          </p:cNvPr>
          <p:cNvSpPr/>
          <p:nvPr/>
        </p:nvSpPr>
        <p:spPr>
          <a:xfrm>
            <a:off x="4425441" y="1763061"/>
            <a:ext cx="2796207" cy="1926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A72BC52-6257-481A-9D88-A6EF07EB55A6}"/>
              </a:ext>
            </a:extLst>
          </p:cNvPr>
          <p:cNvSpPr/>
          <p:nvPr/>
        </p:nvSpPr>
        <p:spPr>
          <a:xfrm>
            <a:off x="5183568" y="2111965"/>
            <a:ext cx="2796207" cy="1926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5915FF1-D570-4672-A9BB-D5FBAE036C68}"/>
              </a:ext>
            </a:extLst>
          </p:cNvPr>
          <p:cNvSpPr/>
          <p:nvPr/>
        </p:nvSpPr>
        <p:spPr>
          <a:xfrm>
            <a:off x="6211563" y="1827742"/>
            <a:ext cx="2796207" cy="1926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548441EF-1F61-4103-86D5-0397FA68C2AD}"/>
              </a:ext>
            </a:extLst>
          </p:cNvPr>
          <p:cNvSpPr/>
          <p:nvPr/>
        </p:nvSpPr>
        <p:spPr>
          <a:xfrm>
            <a:off x="1810577" y="3988273"/>
            <a:ext cx="1736035" cy="19909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1FE1F6E1-704A-4D83-889D-E6ABA4DC980C}"/>
              </a:ext>
            </a:extLst>
          </p:cNvPr>
          <p:cNvSpPr/>
          <p:nvPr/>
        </p:nvSpPr>
        <p:spPr>
          <a:xfrm>
            <a:off x="1941444" y="4036270"/>
            <a:ext cx="770282" cy="4562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C3CC4B77-61D6-4D88-A25F-AEA1F94E7BB2}"/>
              </a:ext>
            </a:extLst>
          </p:cNvPr>
          <p:cNvSpPr/>
          <p:nvPr/>
        </p:nvSpPr>
        <p:spPr>
          <a:xfrm>
            <a:off x="1941444" y="4601691"/>
            <a:ext cx="770282" cy="4701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E0228176-6A5D-49BF-948D-16ADA5E3B050}"/>
              </a:ext>
            </a:extLst>
          </p:cNvPr>
          <p:cNvSpPr/>
          <p:nvPr/>
        </p:nvSpPr>
        <p:spPr>
          <a:xfrm>
            <a:off x="1941444" y="5259865"/>
            <a:ext cx="795130" cy="47016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FA6659F-446D-4C48-855E-8C7EBE20BB15}"/>
              </a:ext>
            </a:extLst>
          </p:cNvPr>
          <p:cNvSpPr txBox="1"/>
          <p:nvPr/>
        </p:nvSpPr>
        <p:spPr>
          <a:xfrm>
            <a:off x="2658718" y="3988541"/>
            <a:ext cx="92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TEXTO</a:t>
            </a:r>
            <a:endParaRPr lang="es-CO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2641352-BEBF-48E2-9424-04F4CD2ACE1D}"/>
              </a:ext>
            </a:extLst>
          </p:cNvPr>
          <p:cNvSpPr txBox="1"/>
          <p:nvPr/>
        </p:nvSpPr>
        <p:spPr>
          <a:xfrm>
            <a:off x="2678595" y="4657199"/>
            <a:ext cx="92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TEXTO</a:t>
            </a:r>
            <a:endParaRPr lang="es-CO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329B655-7D21-4A20-9A55-303863B26DE6}"/>
              </a:ext>
            </a:extLst>
          </p:cNvPr>
          <p:cNvSpPr txBox="1"/>
          <p:nvPr/>
        </p:nvSpPr>
        <p:spPr>
          <a:xfrm>
            <a:off x="2736574" y="5360698"/>
            <a:ext cx="92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TEXTO</a:t>
            </a:r>
            <a:endParaRPr lang="es-CO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6D4D1446-41D2-4CD2-82E0-EC5C0CF0B126}"/>
              </a:ext>
            </a:extLst>
          </p:cNvPr>
          <p:cNvSpPr txBox="1"/>
          <p:nvPr/>
        </p:nvSpPr>
        <p:spPr>
          <a:xfrm>
            <a:off x="1964635" y="4094093"/>
            <a:ext cx="1179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IMAGEN</a:t>
            </a:r>
            <a:endParaRPr lang="es-CO" sz="1400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21B7261-6F37-461B-8A08-EBDD51324657}"/>
              </a:ext>
            </a:extLst>
          </p:cNvPr>
          <p:cNvSpPr txBox="1"/>
          <p:nvPr/>
        </p:nvSpPr>
        <p:spPr>
          <a:xfrm>
            <a:off x="1933989" y="4682884"/>
            <a:ext cx="1179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IMAGEN</a:t>
            </a:r>
            <a:endParaRPr lang="es-CO" sz="1400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C30FA3C-E03D-438E-BA5F-688656F22E18}"/>
              </a:ext>
            </a:extLst>
          </p:cNvPr>
          <p:cNvSpPr txBox="1"/>
          <p:nvPr/>
        </p:nvSpPr>
        <p:spPr>
          <a:xfrm>
            <a:off x="1964635" y="5351730"/>
            <a:ext cx="1179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IMAGEN</a:t>
            </a:r>
            <a:endParaRPr lang="es-CO" sz="140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5003AA44-1E49-4F78-A7D8-725B7F9F55DD}"/>
              </a:ext>
            </a:extLst>
          </p:cNvPr>
          <p:cNvSpPr txBox="1"/>
          <p:nvPr/>
        </p:nvSpPr>
        <p:spPr>
          <a:xfrm>
            <a:off x="2175843" y="3664043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NOTICIAS</a:t>
            </a:r>
            <a:endParaRPr lang="es-CO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237C5B9F-53E1-435A-BDA6-DE0C5965A28A}"/>
              </a:ext>
            </a:extLst>
          </p:cNvPr>
          <p:cNvSpPr/>
          <p:nvPr/>
        </p:nvSpPr>
        <p:spPr>
          <a:xfrm>
            <a:off x="2072998" y="3688947"/>
            <a:ext cx="1255645" cy="2450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F9AA993E-7112-4E17-B90A-062A4FDFBD43}"/>
              </a:ext>
            </a:extLst>
          </p:cNvPr>
          <p:cNvSpPr txBox="1"/>
          <p:nvPr/>
        </p:nvSpPr>
        <p:spPr>
          <a:xfrm>
            <a:off x="2138107" y="3621613"/>
            <a:ext cx="125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NOTICIAS</a:t>
            </a:r>
            <a:endParaRPr lang="es-CO" dirty="0"/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A78D5C3A-0F65-45F7-8917-D5F1584F3E6C}"/>
              </a:ext>
            </a:extLst>
          </p:cNvPr>
          <p:cNvCxnSpPr>
            <a:cxnSpLocks/>
          </p:cNvCxnSpPr>
          <p:nvPr/>
        </p:nvCxnSpPr>
        <p:spPr>
          <a:xfrm>
            <a:off x="2899511" y="1667980"/>
            <a:ext cx="686535" cy="5449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A0DB17BA-DF33-496E-81D4-2C8C35E2BE95}"/>
              </a:ext>
            </a:extLst>
          </p:cNvPr>
          <p:cNvCxnSpPr>
            <a:cxnSpLocks/>
          </p:cNvCxnSpPr>
          <p:nvPr/>
        </p:nvCxnSpPr>
        <p:spPr>
          <a:xfrm>
            <a:off x="5206511" y="2176243"/>
            <a:ext cx="994250" cy="631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70863638-C286-4561-B964-CDC7C2482317}"/>
              </a:ext>
            </a:extLst>
          </p:cNvPr>
          <p:cNvCxnSpPr>
            <a:cxnSpLocks/>
          </p:cNvCxnSpPr>
          <p:nvPr/>
        </p:nvCxnSpPr>
        <p:spPr>
          <a:xfrm>
            <a:off x="4446102" y="1778824"/>
            <a:ext cx="760409" cy="5679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19606633-CEFF-4735-960F-0E46DDF4D6C0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558207" y="1995382"/>
            <a:ext cx="867234" cy="730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BF749EFB-E3F3-4CA2-B669-35109EA16C5C}"/>
              </a:ext>
            </a:extLst>
          </p:cNvPr>
          <p:cNvCxnSpPr/>
          <p:nvPr/>
        </p:nvCxnSpPr>
        <p:spPr>
          <a:xfrm>
            <a:off x="6214673" y="1846849"/>
            <a:ext cx="2796207" cy="1926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A75E965A-5AF2-4678-8A57-2DF7711AF2C0}"/>
              </a:ext>
            </a:extLst>
          </p:cNvPr>
          <p:cNvCxnSpPr/>
          <p:nvPr/>
        </p:nvCxnSpPr>
        <p:spPr>
          <a:xfrm flipV="1">
            <a:off x="6200761" y="1827742"/>
            <a:ext cx="2807009" cy="1926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4725A4C2-8D2B-42D7-AD3F-FB127A92E392}"/>
              </a:ext>
            </a:extLst>
          </p:cNvPr>
          <p:cNvCxnSpPr>
            <a:cxnSpLocks/>
          </p:cNvCxnSpPr>
          <p:nvPr/>
        </p:nvCxnSpPr>
        <p:spPr>
          <a:xfrm flipV="1">
            <a:off x="5202404" y="3444454"/>
            <a:ext cx="987648" cy="606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690B3D01-A1E0-45E3-BFD4-E71DF98D8E90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422197" y="3075004"/>
            <a:ext cx="761371" cy="552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BF7D5AE4-9D12-4B64-9B1C-72B5F3389753}"/>
              </a:ext>
            </a:extLst>
          </p:cNvPr>
          <p:cNvCxnSpPr>
            <a:cxnSpLocks/>
          </p:cNvCxnSpPr>
          <p:nvPr/>
        </p:nvCxnSpPr>
        <p:spPr>
          <a:xfrm flipV="1">
            <a:off x="3541175" y="3317994"/>
            <a:ext cx="904927" cy="641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EB264F09-895A-4BCD-9C1B-7C345E904E6B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2922102" y="2953381"/>
            <a:ext cx="641734" cy="6480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Elipse 74">
            <a:extLst>
              <a:ext uri="{FF2B5EF4-FFF2-40B4-BE49-F238E27FC236}">
                <a16:creationId xmlns:a16="http://schemas.microsoft.com/office/drawing/2014/main" id="{3AAE8973-0861-4703-8308-68957DE7B1D4}"/>
              </a:ext>
            </a:extLst>
          </p:cNvPr>
          <p:cNvSpPr/>
          <p:nvPr/>
        </p:nvSpPr>
        <p:spPr>
          <a:xfrm>
            <a:off x="4524382" y="2747955"/>
            <a:ext cx="276388" cy="2272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1B4AC503-343A-45CC-A9F4-90E6BE65ACDF}"/>
              </a:ext>
            </a:extLst>
          </p:cNvPr>
          <p:cNvSpPr/>
          <p:nvPr/>
        </p:nvSpPr>
        <p:spPr>
          <a:xfrm>
            <a:off x="4890455" y="2756469"/>
            <a:ext cx="276388" cy="2272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B18221FC-B8A6-4F1B-AA21-4FFE12B87EE6}"/>
              </a:ext>
            </a:extLst>
          </p:cNvPr>
          <p:cNvSpPr/>
          <p:nvPr/>
        </p:nvSpPr>
        <p:spPr>
          <a:xfrm>
            <a:off x="5261848" y="2726875"/>
            <a:ext cx="276388" cy="2272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A956A431-D47C-440F-B21D-581F791B6F70}"/>
              </a:ext>
            </a:extLst>
          </p:cNvPr>
          <p:cNvSpPr/>
          <p:nvPr/>
        </p:nvSpPr>
        <p:spPr>
          <a:xfrm>
            <a:off x="5700321" y="2742719"/>
            <a:ext cx="276388" cy="2272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9" name="Botón de acción: ir hacia delante o siguiente 7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2CC9012-3D80-4A4D-9D38-5362646DC12C}"/>
              </a:ext>
            </a:extLst>
          </p:cNvPr>
          <p:cNvSpPr/>
          <p:nvPr/>
        </p:nvSpPr>
        <p:spPr>
          <a:xfrm>
            <a:off x="4255916" y="4508314"/>
            <a:ext cx="927652" cy="632788"/>
          </a:xfrm>
          <a:prstGeom prst="actionButtonForwardNex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1" name="Botón de acción: ir hacia delante o siguiente 8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241063B-0DDC-4855-B72A-57ABB60EAFD1}"/>
              </a:ext>
            </a:extLst>
          </p:cNvPr>
          <p:cNvSpPr/>
          <p:nvPr/>
        </p:nvSpPr>
        <p:spPr>
          <a:xfrm>
            <a:off x="5600735" y="4493708"/>
            <a:ext cx="909840" cy="632788"/>
          </a:xfrm>
          <a:prstGeom prst="actionButtonForwardNex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2" name="Botón de acción: ir hacia delante o siguiente 8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058380F-8E0F-41D1-A917-7521E7EF6DF6}"/>
              </a:ext>
            </a:extLst>
          </p:cNvPr>
          <p:cNvSpPr/>
          <p:nvPr/>
        </p:nvSpPr>
        <p:spPr>
          <a:xfrm>
            <a:off x="6944354" y="4487066"/>
            <a:ext cx="909840" cy="632788"/>
          </a:xfrm>
          <a:prstGeom prst="actionButtonForwardNex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3" name="Botón de acción: ir hacia delante o siguiente 8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D8DE2CA-5A9E-4DBD-B46E-84918EB680DF}"/>
              </a:ext>
            </a:extLst>
          </p:cNvPr>
          <p:cNvSpPr/>
          <p:nvPr/>
        </p:nvSpPr>
        <p:spPr>
          <a:xfrm>
            <a:off x="8234160" y="4487066"/>
            <a:ext cx="909840" cy="632788"/>
          </a:xfrm>
          <a:prstGeom prst="actionButtonForwardNex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9" name="Flecha: cheurón 88">
            <a:extLst>
              <a:ext uri="{FF2B5EF4-FFF2-40B4-BE49-F238E27FC236}">
                <a16:creationId xmlns:a16="http://schemas.microsoft.com/office/drawing/2014/main" id="{532C32DB-67B4-48FB-9BF8-C8F3F864E658}"/>
              </a:ext>
            </a:extLst>
          </p:cNvPr>
          <p:cNvSpPr/>
          <p:nvPr/>
        </p:nvSpPr>
        <p:spPr>
          <a:xfrm>
            <a:off x="8577572" y="2598270"/>
            <a:ext cx="377478" cy="316397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90" name="Flecha: cheurón 89">
            <a:extLst>
              <a:ext uri="{FF2B5EF4-FFF2-40B4-BE49-F238E27FC236}">
                <a16:creationId xmlns:a16="http://schemas.microsoft.com/office/drawing/2014/main" id="{928918BB-F1E1-43D6-B94E-8579741B3ACC}"/>
              </a:ext>
            </a:extLst>
          </p:cNvPr>
          <p:cNvSpPr/>
          <p:nvPr/>
        </p:nvSpPr>
        <p:spPr>
          <a:xfrm flipH="1">
            <a:off x="2971730" y="2440245"/>
            <a:ext cx="329222" cy="370633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A8DAAF05-97F2-446C-8B96-862222A9CDC4}"/>
              </a:ext>
            </a:extLst>
          </p:cNvPr>
          <p:cNvSpPr txBox="1"/>
          <p:nvPr/>
        </p:nvSpPr>
        <p:spPr>
          <a:xfrm>
            <a:off x="4179819" y="5217914"/>
            <a:ext cx="145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DESCRIPCIÓN</a:t>
            </a:r>
          </a:p>
          <a:p>
            <a:r>
              <a:rPr lang="es-ES" sz="1400" dirty="0"/>
              <a:t>VALOR $</a:t>
            </a:r>
            <a:endParaRPr lang="es-CO" sz="1400" dirty="0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4EA86B41-46F5-4498-9D2B-EF0410FAFD4B}"/>
              </a:ext>
            </a:extLst>
          </p:cNvPr>
          <p:cNvSpPr txBox="1"/>
          <p:nvPr/>
        </p:nvSpPr>
        <p:spPr>
          <a:xfrm>
            <a:off x="5474597" y="5203308"/>
            <a:ext cx="145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DESCRIPCIÓN</a:t>
            </a:r>
          </a:p>
          <a:p>
            <a:r>
              <a:rPr lang="es-ES" sz="1400" dirty="0"/>
              <a:t>VALOR $</a:t>
            </a:r>
            <a:endParaRPr lang="es-CO" sz="1400" dirty="0"/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2D9481AF-853B-436D-A530-6793C2D0CC12}"/>
              </a:ext>
            </a:extLst>
          </p:cNvPr>
          <p:cNvSpPr txBox="1"/>
          <p:nvPr/>
        </p:nvSpPr>
        <p:spPr>
          <a:xfrm>
            <a:off x="6833967" y="5188702"/>
            <a:ext cx="145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DESCRIPCIÓN</a:t>
            </a:r>
          </a:p>
          <a:p>
            <a:r>
              <a:rPr lang="es-ES" sz="1400" dirty="0"/>
              <a:t>VALOR $</a:t>
            </a:r>
            <a:endParaRPr lang="es-CO" sz="1400" dirty="0"/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C9FEC82D-8E48-4BAF-ABA9-47DFC5B502EA}"/>
              </a:ext>
            </a:extLst>
          </p:cNvPr>
          <p:cNvSpPr txBox="1"/>
          <p:nvPr/>
        </p:nvSpPr>
        <p:spPr>
          <a:xfrm>
            <a:off x="8128745" y="5193080"/>
            <a:ext cx="1452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DESCRIPCIÓN</a:t>
            </a:r>
          </a:p>
          <a:p>
            <a:r>
              <a:rPr lang="es-ES" sz="1400" dirty="0"/>
              <a:t>VALOR $</a:t>
            </a:r>
            <a:endParaRPr lang="es-CO" sz="1400" dirty="0"/>
          </a:p>
        </p:txBody>
      </p:sp>
      <p:sp>
        <p:nvSpPr>
          <p:cNvPr id="95" name="Rectángulo: esquinas redondeadas 94">
            <a:extLst>
              <a:ext uri="{FF2B5EF4-FFF2-40B4-BE49-F238E27FC236}">
                <a16:creationId xmlns:a16="http://schemas.microsoft.com/office/drawing/2014/main" id="{9B1EFE45-F512-4B46-B236-314670AA071B}"/>
              </a:ext>
            </a:extLst>
          </p:cNvPr>
          <p:cNvSpPr/>
          <p:nvPr/>
        </p:nvSpPr>
        <p:spPr>
          <a:xfrm>
            <a:off x="1810576" y="6095552"/>
            <a:ext cx="8049039" cy="60622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94284EE0-ED13-4B64-8352-85102436D576}"/>
              </a:ext>
            </a:extLst>
          </p:cNvPr>
          <p:cNvSpPr txBox="1"/>
          <p:nvPr/>
        </p:nvSpPr>
        <p:spPr>
          <a:xfrm>
            <a:off x="1860409" y="6045947"/>
            <a:ext cx="3614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CREADOR:</a:t>
            </a:r>
          </a:p>
          <a:p>
            <a:r>
              <a:rPr lang="es-ES" sz="1200" dirty="0"/>
              <a:t>FECHA: DD/MM/AAAA</a:t>
            </a:r>
          </a:p>
          <a:p>
            <a:r>
              <a:rPr lang="es-ES" sz="1200" dirty="0"/>
              <a:t>Copyright:</a:t>
            </a:r>
            <a:endParaRPr lang="es-CO" sz="1200" dirty="0"/>
          </a:p>
        </p:txBody>
      </p: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75F5FFCB-8706-4D85-BE80-797476D800F8}"/>
              </a:ext>
            </a:extLst>
          </p:cNvPr>
          <p:cNvCxnSpPr>
            <a:cxnSpLocks/>
          </p:cNvCxnSpPr>
          <p:nvPr/>
        </p:nvCxnSpPr>
        <p:spPr>
          <a:xfrm>
            <a:off x="9581072" y="1830505"/>
            <a:ext cx="0" cy="16986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893B2B24-B674-4432-9BF9-7B920784DD93}"/>
              </a:ext>
            </a:extLst>
          </p:cNvPr>
          <p:cNvCxnSpPr>
            <a:cxnSpLocks/>
          </p:cNvCxnSpPr>
          <p:nvPr/>
        </p:nvCxnSpPr>
        <p:spPr>
          <a:xfrm>
            <a:off x="2325507" y="1680026"/>
            <a:ext cx="0" cy="16986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Estrella: 6 puntas 101">
            <a:extLst>
              <a:ext uri="{FF2B5EF4-FFF2-40B4-BE49-F238E27FC236}">
                <a16:creationId xmlns:a16="http://schemas.microsoft.com/office/drawing/2014/main" id="{F9E3C9FE-CD65-436E-8C26-5487991C84E5}"/>
              </a:ext>
            </a:extLst>
          </p:cNvPr>
          <p:cNvSpPr/>
          <p:nvPr/>
        </p:nvSpPr>
        <p:spPr>
          <a:xfrm>
            <a:off x="8854908" y="6173115"/>
            <a:ext cx="688865" cy="488196"/>
          </a:xfrm>
          <a:prstGeom prst="star6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42253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48</Words>
  <Application>Microsoft Office PowerPoint</Application>
  <PresentationFormat>Panorámica</PresentationFormat>
  <Paragraphs>23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Chalacán Trujillo</dc:creator>
  <cp:lastModifiedBy>Juan David Chalacán Trujillo</cp:lastModifiedBy>
  <cp:revision>6</cp:revision>
  <dcterms:created xsi:type="dcterms:W3CDTF">2021-07-18T00:22:30Z</dcterms:created>
  <dcterms:modified xsi:type="dcterms:W3CDTF">2021-07-18T02:49:11Z</dcterms:modified>
</cp:coreProperties>
</file>