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64" r:id="rId7"/>
    <p:sldId id="265" r:id="rId8"/>
    <p:sldId id="259" r:id="rId9"/>
    <p:sldId id="26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59"/>
  </p:normalViewPr>
  <p:slideViewPr>
    <p:cSldViewPr snapToGrid="0">
      <p:cViewPr varScale="1">
        <p:scale>
          <a:sx n="111" d="100"/>
          <a:sy n="111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14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22538-8A89-E288-CAC0-979ECFFC4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8070" y="967409"/>
            <a:ext cx="7885043" cy="723279"/>
          </a:xfrm>
        </p:spPr>
        <p:txBody>
          <a:bodyPr/>
          <a:lstStyle/>
          <a:p>
            <a:r>
              <a:rPr lang="es-MX" dirty="0"/>
              <a:t>TÍTULO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458C8-83DB-A311-ACEC-6BD7F9644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2766529"/>
            <a:ext cx="10850217" cy="3448741"/>
          </a:xfrm>
        </p:spPr>
        <p:txBody>
          <a:bodyPr/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353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1F4A0-43DA-BECF-7FC4-1D641207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270" y="715618"/>
            <a:ext cx="8401878" cy="512859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 dirty="0"/>
              <a:t>Haz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919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9D9FE-77FB-E8AE-DB60-4048E3F6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1951727"/>
            <a:ext cx="10611677" cy="1325563"/>
          </a:xfrm>
        </p:spPr>
        <p:txBody>
          <a:bodyPr/>
          <a:lstStyle/>
          <a:p>
            <a:r>
              <a:rPr lang="es-MX" dirty="0"/>
              <a:t>Haz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178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FCF9-D8E0-4963-B075-808F6324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6516"/>
            <a:ext cx="8078925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443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D88D9-DEFB-BF24-B8BC-31E7D117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6" y="1756603"/>
            <a:ext cx="10916479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6A4019-8DC1-427D-EBFF-7CCFCFFC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31B7-0741-6D4E-8C96-3E5883B9E41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059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0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8EA9AE-5D9D-78EA-72CB-F77FFC8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01181-8BAC-F5E0-CFB6-30FDC9B3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B30F3D-299D-E1A2-4A92-9DC4E06BB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D56FD-F6F0-3A43-B731-64A458933CB2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A5C16-BB76-4ABF-4A60-02A6D003C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EE1CF-EB67-6DA0-F53B-3573C733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31B7-0741-6D4E-8C96-3E5883B9E4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8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25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D62EC-0BFB-E497-2AE3-076E6DC9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Chat Bot para Campus Virtual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7F0E4-CB61-4EC3-8666-445FC969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O" dirty="0"/>
              <a:t>Juan David Amézquita Núñez</a:t>
            </a:r>
          </a:p>
          <a:p>
            <a:pPr marL="0" indent="0" algn="ctr">
              <a:buNone/>
            </a:pPr>
            <a:r>
              <a:rPr lang="es-CO" dirty="0"/>
              <a:t>Materia: Inteligencia Artificial</a:t>
            </a:r>
          </a:p>
          <a:p>
            <a:pPr marL="0" indent="0" algn="ctr">
              <a:buNone/>
            </a:pPr>
            <a:r>
              <a:rPr lang="es-CO" dirty="0"/>
              <a:t>Facultad Ingeniería de Sistemas</a:t>
            </a:r>
          </a:p>
          <a:p>
            <a:pPr marL="0" indent="0" algn="ctr">
              <a:buNone/>
            </a:pPr>
            <a:r>
              <a:rPr lang="es-CO" dirty="0"/>
              <a:t>Ing. Juan Francisco Mendoza Moreno</a:t>
            </a:r>
            <a:br>
              <a:rPr lang="es-CO" dirty="0"/>
            </a:br>
            <a:r>
              <a:rPr lang="es-CO" dirty="0"/>
              <a:t>Universidad Santo Tomas de Colombia</a:t>
            </a:r>
          </a:p>
        </p:txBody>
      </p:sp>
    </p:spTree>
    <p:extLst>
      <p:ext uri="{BB962C8B-B14F-4D97-AF65-F5344CB8AC3E}">
        <p14:creationId xmlns:p14="http://schemas.microsoft.com/office/powerpoint/2010/main" val="226098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AC5EC-F842-B01B-49DA-92464DB2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632" y="1319467"/>
            <a:ext cx="8401878" cy="5128592"/>
          </a:xfrm>
        </p:spPr>
        <p:txBody>
          <a:bodyPr>
            <a:noAutofit/>
          </a:bodyPr>
          <a:lstStyle/>
          <a:p>
            <a:r>
              <a:rPr lang="es-CO" sz="3600" b="1" dirty="0"/>
              <a:t>Introducción:</a:t>
            </a:r>
            <a:br>
              <a:rPr lang="es-CO" sz="3600" b="1" dirty="0"/>
            </a:br>
            <a:br>
              <a:rPr lang="es-CO" sz="3600" b="1" dirty="0"/>
            </a:br>
            <a:r>
              <a:rPr lang="es-MX" sz="3600" dirty="0"/>
              <a:t>En la Universidad Santo Tomás, la comunicación efectiva y oportuna entre estudiantes, profesores y administrativos es fundamental. El desarrollo de un </a:t>
            </a:r>
            <a:r>
              <a:rPr lang="es-MX" sz="3600" dirty="0" err="1"/>
              <a:t>chatbot</a:t>
            </a:r>
            <a:r>
              <a:rPr lang="es-MX" sz="3600" dirty="0"/>
              <a:t> para el Campus Virtual se propone como una solución tecnológica para mejorar la interacción y proporcionar respuestas rápidas a consultas frecuentes y personalizadas.</a:t>
            </a:r>
            <a:br>
              <a:rPr lang="es-CO" sz="3600" dirty="0"/>
            </a:b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57042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AC5EC-F842-B01B-49DA-92464DB2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600" b="1" dirty="0"/>
              <a:t>Objetivo:</a:t>
            </a:r>
            <a:br>
              <a:rPr lang="es-CO" sz="3600" b="1" dirty="0"/>
            </a:br>
            <a:br>
              <a:rPr lang="es-CO" sz="3600" b="1" dirty="0"/>
            </a:br>
            <a:r>
              <a:rPr lang="es-MX" sz="3600" dirty="0"/>
              <a:t>Desarrollar un </a:t>
            </a:r>
            <a:r>
              <a:rPr lang="es-MX" sz="3600" dirty="0" err="1"/>
              <a:t>chatbot</a:t>
            </a:r>
            <a:r>
              <a:rPr lang="es-MX" sz="3600" dirty="0"/>
              <a:t> que funcione dentro del Campus Virtual para responder tanto a preguntas generales sobre el campus y sus eventos, como a consultas personales específicas de los estudiantes, como horarios de clase y detalles académicos, utilizando la interfaz PyQt6 y la inteligencia artificial de </a:t>
            </a:r>
            <a:r>
              <a:rPr lang="es-MX" sz="3600" dirty="0" err="1"/>
              <a:t>OpenAI</a:t>
            </a:r>
            <a:r>
              <a:rPr lang="es-MX" sz="3600" dirty="0"/>
              <a:t>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92178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AC5EC-F842-B01B-49DA-92464DB2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600" b="1" dirty="0"/>
              <a:t>Herramientas:</a:t>
            </a:r>
            <a:br>
              <a:rPr lang="es-CO" sz="3600" dirty="0"/>
            </a:br>
            <a:r>
              <a:rPr lang="es-CO" sz="3600" dirty="0"/>
              <a:t>- Visual Studio </a:t>
            </a:r>
            <a:r>
              <a:rPr lang="es-CO" sz="3600" dirty="0" err="1"/>
              <a:t>Code</a:t>
            </a:r>
            <a:br>
              <a:rPr lang="es-CO" sz="3600" dirty="0"/>
            </a:br>
            <a:r>
              <a:rPr lang="es-CO" sz="3600" dirty="0"/>
              <a:t>- </a:t>
            </a:r>
            <a:r>
              <a:rPr lang="es-CO" sz="3600" dirty="0" err="1"/>
              <a:t>OpenAI</a:t>
            </a:r>
            <a:r>
              <a:rPr lang="es-CO" sz="3600" dirty="0"/>
              <a:t> </a:t>
            </a:r>
            <a:r>
              <a:rPr lang="es-CO" sz="3600" dirty="0" err="1"/>
              <a:t>platform</a:t>
            </a:r>
            <a:br>
              <a:rPr lang="es-CO" sz="3600" dirty="0"/>
            </a:br>
            <a:br>
              <a:rPr lang="es-CO" sz="3600" dirty="0"/>
            </a:br>
            <a:r>
              <a:rPr lang="es-CO" sz="3600" b="1" dirty="0"/>
              <a:t>Lenguaje de programación:</a:t>
            </a:r>
            <a:br>
              <a:rPr lang="es-CO" sz="3600" dirty="0"/>
            </a:br>
            <a:r>
              <a:rPr lang="es-CO" sz="3600" dirty="0"/>
              <a:t>- Python</a:t>
            </a:r>
            <a:br>
              <a:rPr lang="es-CO" sz="3600" dirty="0"/>
            </a:br>
            <a:br>
              <a:rPr lang="es-CO" sz="3600" dirty="0"/>
            </a:br>
            <a:r>
              <a:rPr lang="es-CO" sz="3600" b="1" dirty="0" err="1"/>
              <a:t>Librerias</a:t>
            </a:r>
            <a:r>
              <a:rPr lang="es-CO" sz="3600" b="1" dirty="0"/>
              <a:t>:</a:t>
            </a:r>
            <a:br>
              <a:rPr lang="es-CO" sz="3600" dirty="0"/>
            </a:br>
            <a:r>
              <a:rPr lang="es-CO" sz="3600" dirty="0"/>
              <a:t>- </a:t>
            </a:r>
            <a:r>
              <a:rPr lang="es-CO" sz="3600" dirty="0" err="1"/>
              <a:t>openai</a:t>
            </a:r>
            <a:br>
              <a:rPr lang="es-CO" sz="3600" dirty="0"/>
            </a:br>
            <a:r>
              <a:rPr lang="es-CO" sz="3600" dirty="0"/>
              <a:t>- </a:t>
            </a:r>
            <a:r>
              <a:rPr lang="es-CO" sz="3600" dirty="0" err="1"/>
              <a:t>dotenv</a:t>
            </a:r>
            <a:br>
              <a:rPr lang="es-CO" sz="3600" dirty="0"/>
            </a:br>
            <a:r>
              <a:rPr lang="es-CO" sz="3600" dirty="0"/>
              <a:t>- PyQt6</a:t>
            </a:r>
          </a:p>
        </p:txBody>
      </p:sp>
      <p:pic>
        <p:nvPicPr>
          <p:cNvPr id="1028" name="Picture 4" descr="OpenAI">
            <a:extLst>
              <a:ext uri="{FF2B5EF4-FFF2-40B4-BE49-F238E27FC236}">
                <a16:creationId xmlns:a16="http://schemas.microsoft.com/office/drawing/2014/main" id="{8E7A466D-4745-66D8-0F41-0CF1F1703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610" y="1439428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Code : tout pour maîtriser l'IDE !">
            <a:extLst>
              <a:ext uri="{FF2B5EF4-FFF2-40B4-BE49-F238E27FC236}">
                <a16:creationId xmlns:a16="http://schemas.microsoft.com/office/drawing/2014/main" id="{1DD0B506-E56C-1B89-62D3-1445751F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050" y="681723"/>
            <a:ext cx="1180681" cy="66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utomating with Python Wed, Aug 10 9am-4pm PST - OJT.com">
            <a:extLst>
              <a:ext uri="{FF2B5EF4-FFF2-40B4-BE49-F238E27FC236}">
                <a16:creationId xmlns:a16="http://schemas.microsoft.com/office/drawing/2014/main" id="{11FB9FCA-A0C6-79AF-7A97-E343FFD6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610" y="2453539"/>
            <a:ext cx="1091084" cy="10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29F7D-D685-9B1A-744E-4CFE128B9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43" b="99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C188E6-AB0C-9E2C-9746-E232E559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Revisión de proyecto en tiempo real:</a:t>
            </a:r>
          </a:p>
        </p:txBody>
      </p:sp>
    </p:spTree>
    <p:extLst>
      <p:ext uri="{BB962C8B-B14F-4D97-AF65-F5344CB8AC3E}">
        <p14:creationId xmlns:p14="http://schemas.microsoft.com/office/powerpoint/2010/main" val="371252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C29F7D-D685-9B1A-744E-4CFE128B9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43" b="99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FCBA5F-7DBE-341E-3D4C-09D364BE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60" y="1776182"/>
            <a:ext cx="451548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9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7701-D63F-DEFB-2F90-C380D40C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61" y="2564676"/>
            <a:ext cx="10611677" cy="1325563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Conclusiones:</a:t>
            </a:r>
            <a:br>
              <a:rPr lang="es-CO" b="1" dirty="0"/>
            </a:br>
            <a:br>
              <a:rPr lang="es-CO" b="1" dirty="0"/>
            </a:br>
            <a:r>
              <a:rPr lang="es-MX" dirty="0"/>
              <a:t>El </a:t>
            </a:r>
            <a:r>
              <a:rPr lang="es-MX" dirty="0" err="1"/>
              <a:t>chatbot</a:t>
            </a:r>
            <a:r>
              <a:rPr lang="es-MX" dirty="0"/>
              <a:t> transformará la forma en que los estudiantes interactúan con el campus, mejorando la accesibilidad a la información y optimizando la experiencia educativa.</a:t>
            </a:r>
            <a:br>
              <a:rPr lang="es-CO" dirty="0"/>
            </a:br>
            <a:br>
              <a:rPr lang="es-CO" dirty="0"/>
            </a:b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24983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111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209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Chat Bot para Campus Virtual</vt:lpstr>
      <vt:lpstr>Introducción:  En la Universidad Santo Tomás, la comunicación efectiva y oportuna entre estudiantes, profesores y administrativos es fundamental. El desarrollo de un chatbot para el Campus Virtual se propone como una solución tecnológica para mejorar la interacción y proporcionar respuestas rápidas a consultas frecuentes y personalizadas. </vt:lpstr>
      <vt:lpstr>Objetivo:  Desarrollar un chatbot que funcione dentro del Campus Virtual para responder tanto a preguntas generales sobre el campus y sus eventos, como a consultas personales específicas de los estudiantes, como horarios de clase y detalles académicos, utilizando la interfaz PyQt6 y la inteligencia artificial de OpenAI.</vt:lpstr>
      <vt:lpstr>Herramientas: - Visual Studio Code - OpenAI platform  Lenguaje de programación: - Python  Librerias: - openai - dotenv - PyQt6</vt:lpstr>
      <vt:lpstr>Revisión de proyecto en tiempo real:</vt:lpstr>
      <vt:lpstr>Presentación de PowerPoint</vt:lpstr>
      <vt:lpstr>Conclusiones:  El chatbot transformará la forma en que los estudiantes interactúan con el campus, mejorando la accesibilidad a la información y optimizando la experiencia educativa.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Juan David Amezquita Nu�ez</cp:lastModifiedBy>
  <cp:revision>23</cp:revision>
  <dcterms:created xsi:type="dcterms:W3CDTF">2023-12-19T15:28:47Z</dcterms:created>
  <dcterms:modified xsi:type="dcterms:W3CDTF">2024-06-06T17:22:59Z</dcterms:modified>
</cp:coreProperties>
</file>