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132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169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76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1200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000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5237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541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948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34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23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299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546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758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911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187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280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145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063093-141C-45FB-A127-5D2CE0CA6E53}" type="datetimeFigureOut">
              <a:rPr lang="en-ID" smtClean="0"/>
              <a:t>03/11/2023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14C949-8B4D-4F2B-B44A-4D824F26F60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700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C196-7721-18B1-4540-D8A176865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58" y="15938"/>
            <a:ext cx="9638364" cy="2616199"/>
          </a:xfrm>
        </p:spPr>
        <p:txBody>
          <a:bodyPr>
            <a:normAutofit/>
          </a:bodyPr>
          <a:lstStyle/>
          <a:p>
            <a:r>
              <a:rPr lang="en-US" b="1" dirty="0"/>
              <a:t>TESTING DAN QA PERANGKAT LUNAK 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C764C-C5D2-965B-8223-1FDC6C5B5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659" y="3996266"/>
            <a:ext cx="9638364" cy="240453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181011401876</a:t>
            </a:r>
          </a:p>
          <a:p>
            <a:r>
              <a:rPr lang="en-US" sz="4000" b="1" dirty="0">
                <a:latin typeface="Agency FB" panose="020B0503020202020204" pitchFamily="34" charset="0"/>
              </a:rPr>
              <a:t>JUANDANU M RASYID</a:t>
            </a:r>
          </a:p>
          <a:p>
            <a:r>
              <a:rPr lang="en-US" sz="4000" b="1" dirty="0">
                <a:latin typeface="Agency FB" panose="020B0503020202020204" pitchFamily="34" charset="0"/>
              </a:rPr>
              <a:t>07TPLE009</a:t>
            </a:r>
            <a:endParaRPr lang="en-ID" sz="4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3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9FFE-45C6-2F4A-FA49-740E0FD1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E899-259B-9029-14EF-6237A988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"Test-Driven Development with Python" oleh Harry Percival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"Python Testing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oleh Brian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Okken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Artikel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whitebox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testing, unit testing, dan CI/CD di situs web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 Python (https://realpython.com/) dan Towards Data Science (https://towardsdatascience.com/).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Dokumentasi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unittest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(https://docs.python.org/3/library/unittest.html).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14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675F-2208-9CAA-E8A4-4CEA1FB9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Whitebox Testing dan Unit Test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Python:</a:t>
            </a:r>
            <a:endParaRPr lang="en-ID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3C5E-450B-428D-D325-9FB536F38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Whitebox Testing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mana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memeriksa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dan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struktur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internalnya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jalur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statis, dan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integrasi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Test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whitebox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testing yang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menguji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terkecil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terisolasi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 Python, Anda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bawaan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unittest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kerangka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ketiga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unit test.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990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1E14-8F14-2AEC-C909-EB98D172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10029"/>
            <a:ext cx="10018713" cy="89625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Unit Test di Python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unittest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48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FCDD92-8A87-F4F4-26EC-F893A17B3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1306286"/>
            <a:ext cx="7398432" cy="483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7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E533-8579-7311-0724-DEDFE57D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1024"/>
          </a:xfrm>
        </p:spPr>
        <p:txBody>
          <a:bodyPr>
            <a:normAutofit fontScale="90000"/>
          </a:bodyPr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ADCB-E574-5CCA-A241-0BADA970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21976"/>
            <a:ext cx="10018713" cy="4769225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add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. </a:t>
            </a:r>
            <a:r>
              <a:rPr lang="en-ID" dirty="0" err="1"/>
              <a:t>Kemudian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</a:t>
            </a:r>
            <a:r>
              <a:rPr lang="en-ID" dirty="0" err="1"/>
              <a:t>unittest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tes</a:t>
            </a:r>
            <a:r>
              <a:rPr lang="en-ID" dirty="0"/>
              <a:t> </a:t>
            </a:r>
            <a:r>
              <a:rPr lang="en-ID" dirty="0" err="1"/>
              <a:t>TestAddFunction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tes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tes</a:t>
            </a:r>
            <a:r>
              <a:rPr lang="en-ID" dirty="0"/>
              <a:t> unit yang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add. 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test_add_positive_numbers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penambahan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, dan </a:t>
            </a:r>
            <a:r>
              <a:rPr lang="en-ID" dirty="0" err="1"/>
              <a:t>test_add_negative_numbers</a:t>
            </a:r>
            <a:r>
              <a:rPr lang="en-ID" dirty="0"/>
              <a:t> </a:t>
            </a:r>
            <a:r>
              <a:rPr lang="en-ID" dirty="0" err="1"/>
              <a:t>menguji</a:t>
            </a:r>
            <a:r>
              <a:rPr lang="en-ID" dirty="0"/>
              <a:t> </a:t>
            </a:r>
            <a:r>
              <a:rPr lang="en-ID" dirty="0" err="1"/>
              <a:t>penambahan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.</a:t>
            </a:r>
          </a:p>
          <a:p>
            <a:r>
              <a:rPr lang="en-ID" dirty="0"/>
              <a:t>Ketika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skrip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unittest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tes</a:t>
            </a:r>
            <a:r>
              <a:rPr lang="en-ID" dirty="0"/>
              <a:t> unit yang </a:t>
            </a:r>
            <a:r>
              <a:rPr lang="en-ID" dirty="0" err="1"/>
              <a:t>ada</a:t>
            </a:r>
            <a:r>
              <a:rPr lang="en-ID" dirty="0"/>
              <a:t>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tes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.</a:t>
            </a:r>
          </a:p>
          <a:p>
            <a:r>
              <a:rPr lang="en-ID" dirty="0"/>
              <a:t>Unit testing sangat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dan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unit-unit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berperilaku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yang </a:t>
            </a:r>
            <a:r>
              <a:rPr lang="en-ID" dirty="0" err="1"/>
              <a:t>diharapkan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praktik</a:t>
            </a:r>
            <a:r>
              <a:rPr lang="en-ID" dirty="0"/>
              <a:t> yang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Anda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09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AF92-6747-6F4B-3F09-EC054069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612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Continuous Integration/Continuous Deployment (CI/CD)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Python:</a:t>
            </a:r>
            <a:endParaRPr lang="en-ID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2BFD-5754-150E-DA69-47BAB5941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98495"/>
            <a:ext cx="10018713" cy="439270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CI/CD, yang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singkatan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Continuous Integration dan Continuous Delivery (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Continuous Deployment),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praktik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otomatis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mengintegrasikan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menguji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merilis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produksi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aman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produktivitas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mengurangi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risiko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pengiriman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550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B2D7-ECB3-26B5-788E-403F150E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50576"/>
          </a:xfrm>
        </p:spPr>
        <p:txBody>
          <a:bodyPr>
            <a:normAutofit fontScale="90000"/>
          </a:bodyPr>
          <a:lstStyle/>
          <a:p>
            <a:pPr algn="l"/>
            <a:r>
              <a:rPr lang="en-ID" b="1" dirty="0" err="1"/>
              <a:t>contoh</a:t>
            </a:r>
            <a:r>
              <a:rPr lang="en-ID" b="1" dirty="0"/>
              <a:t> </a:t>
            </a:r>
            <a:r>
              <a:rPr lang="en-ID" b="1" dirty="0" err="1"/>
              <a:t>langkah-langkah</a:t>
            </a:r>
            <a:r>
              <a:rPr lang="en-ID" b="1" dirty="0"/>
              <a:t> CI/CD  </a:t>
            </a:r>
            <a:r>
              <a:rPr lang="en-ID" b="1" dirty="0" err="1"/>
              <a:t>konfigurasi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project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272C-9126-3DEF-907E-285A5CEE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6377"/>
            <a:ext cx="10018713" cy="385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Langkah 1: </a:t>
            </a:r>
          </a:p>
          <a:p>
            <a:r>
              <a:rPr lang="en-ID" dirty="0" err="1"/>
              <a:t>Persiapan</a:t>
            </a:r>
            <a:r>
              <a:rPr lang="en-ID" dirty="0"/>
              <a:t> </a:t>
            </a:r>
            <a:r>
              <a:rPr lang="en-ID" dirty="0" err="1"/>
              <a:t>Lingkungan</a:t>
            </a:r>
            <a:endParaRPr lang="en-ID" dirty="0"/>
          </a:p>
          <a:p>
            <a:r>
              <a:rPr lang="en-ID" dirty="0"/>
              <a:t>Instal Jenkins: </a:t>
            </a:r>
            <a:r>
              <a:rPr lang="en-ID" dirty="0" err="1"/>
              <a:t>Unduh</a:t>
            </a:r>
            <a:r>
              <a:rPr lang="en-ID" dirty="0"/>
              <a:t> dan instal Jenkins pada server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CI/CD.</a:t>
            </a:r>
          </a:p>
          <a:p>
            <a:r>
              <a:rPr lang="en-ID" dirty="0"/>
              <a:t>Instal Plugin Jenkins: </a:t>
            </a:r>
            <a:r>
              <a:rPr lang="en-ID" dirty="0" err="1"/>
              <a:t>Pastikan</a:t>
            </a:r>
            <a:r>
              <a:rPr lang="en-ID" dirty="0"/>
              <a:t> Anda </a:t>
            </a:r>
            <a:r>
              <a:rPr lang="en-ID" dirty="0" err="1"/>
              <a:t>menginstal</a:t>
            </a:r>
            <a:r>
              <a:rPr lang="en-ID" dirty="0"/>
              <a:t> plugin Jenkins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mengintegrasikan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Python Anda. </a:t>
            </a:r>
            <a:r>
              <a:rPr lang="en-ID" dirty="0" err="1"/>
              <a:t>Beberapa</a:t>
            </a:r>
            <a:r>
              <a:rPr lang="en-ID" dirty="0"/>
              <a:t> plugin yang </a:t>
            </a:r>
            <a:r>
              <a:rPr lang="en-ID" dirty="0" err="1"/>
              <a:t>mungkin</a:t>
            </a:r>
            <a:r>
              <a:rPr lang="en-ID" dirty="0"/>
              <a:t> Anda </a:t>
            </a:r>
            <a:r>
              <a:rPr lang="en-ID" dirty="0" err="1"/>
              <a:t>butuhkan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"Python Plugin" dan "GitHub Integration Plugin."</a:t>
            </a:r>
          </a:p>
        </p:txBody>
      </p:sp>
    </p:spTree>
    <p:extLst>
      <p:ext uri="{BB962C8B-B14F-4D97-AF65-F5344CB8AC3E}">
        <p14:creationId xmlns:p14="http://schemas.microsoft.com/office/powerpoint/2010/main" val="277425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DDC1-6114-62BF-A5D3-B36C553B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228600"/>
          </a:xfrm>
        </p:spPr>
        <p:txBody>
          <a:bodyPr>
            <a:normAutofit fontScale="90000"/>
          </a:bodyPr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03C4-8C53-9933-44E4-C9EAE348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685801"/>
            <a:ext cx="10018713" cy="50829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/>
              <a:t>Langkah 2: </a:t>
            </a:r>
          </a:p>
          <a:p>
            <a:pPr marL="0" indent="0">
              <a:buNone/>
            </a:pPr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Jenkins</a:t>
            </a:r>
          </a:p>
          <a:p>
            <a:r>
              <a:rPr lang="en-ID" dirty="0"/>
              <a:t>Buka Jenkins dan buat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"New Item" dan </a:t>
            </a: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"Freestyle project" </a:t>
            </a:r>
            <a:r>
              <a:rPr lang="en-ID" dirty="0" err="1"/>
              <a:t>atau</a:t>
            </a:r>
            <a:r>
              <a:rPr lang="en-ID" dirty="0"/>
              <a:t> "Pipeline."</a:t>
            </a:r>
          </a:p>
          <a:p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Kode: </a:t>
            </a: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opsi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repositori</a:t>
            </a:r>
            <a:r>
              <a:rPr lang="en-ID" dirty="0"/>
              <a:t> Anda (</a:t>
            </a:r>
            <a:r>
              <a:rPr lang="en-ID" dirty="0" err="1"/>
              <a:t>contoh</a:t>
            </a:r>
            <a:r>
              <a:rPr lang="en-ID" dirty="0"/>
              <a:t>: GitHub, GitLab).</a:t>
            </a:r>
          </a:p>
          <a:p>
            <a:r>
              <a:rPr lang="en-ID" dirty="0" err="1"/>
              <a:t>Konfigurasi</a:t>
            </a:r>
            <a:r>
              <a:rPr lang="en-ID" dirty="0"/>
              <a:t> Build Step: </a:t>
            </a:r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Python Anda. </a:t>
            </a: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r>
              <a:rPr lang="en-ID" dirty="0" err="1"/>
              <a:t>Instalasi</a:t>
            </a:r>
            <a:r>
              <a:rPr lang="en-ID" dirty="0"/>
              <a:t> </a:t>
            </a:r>
            <a:r>
              <a:rPr lang="en-ID" dirty="0" err="1"/>
              <a:t>dependensi</a:t>
            </a:r>
            <a:r>
              <a:rPr lang="en-ID" dirty="0"/>
              <a:t>: </a:t>
            </a:r>
            <a:r>
              <a:rPr lang="en-ID" dirty="0" err="1"/>
              <a:t>Gunakan</a:t>
            </a:r>
            <a:r>
              <a:rPr lang="en-ID" dirty="0"/>
              <a:t> pip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menginstal</a:t>
            </a:r>
            <a:r>
              <a:rPr lang="en-ID" dirty="0"/>
              <a:t> </a:t>
            </a:r>
            <a:r>
              <a:rPr lang="en-ID" dirty="0" err="1"/>
              <a:t>dependensi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Anda.</a:t>
            </a:r>
          </a:p>
          <a:p>
            <a:r>
              <a:rPr lang="en-ID" dirty="0" err="1"/>
              <a:t>Menjalankan</a:t>
            </a:r>
            <a:r>
              <a:rPr lang="en-ID" dirty="0"/>
              <a:t> unit test: </a:t>
            </a:r>
            <a:r>
              <a:rPr lang="en-ID" dirty="0" err="1"/>
              <a:t>Jalankan</a:t>
            </a:r>
            <a:r>
              <a:rPr lang="en-ID" dirty="0"/>
              <a:t> </a:t>
            </a:r>
            <a:r>
              <a:rPr lang="en-ID" dirty="0" err="1"/>
              <a:t>skrip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unit test </a:t>
            </a:r>
            <a:r>
              <a:rPr lang="en-ID" dirty="0" err="1"/>
              <a:t>proyek</a:t>
            </a:r>
            <a:r>
              <a:rPr lang="en-ID" dirty="0"/>
              <a:t> Anda. </a:t>
            </a:r>
            <a:r>
              <a:rPr lang="en-ID" dirty="0" err="1"/>
              <a:t>Contoh</a:t>
            </a:r>
            <a:r>
              <a:rPr lang="en-ID" dirty="0"/>
              <a:t>: python -m </a:t>
            </a:r>
            <a:r>
              <a:rPr lang="en-ID" dirty="0" err="1"/>
              <a:t>unittest</a:t>
            </a:r>
            <a:r>
              <a:rPr lang="en-ID" dirty="0"/>
              <a:t> discover -s tests/.</a:t>
            </a:r>
          </a:p>
          <a:p>
            <a:r>
              <a:rPr lang="en-ID" dirty="0" err="1"/>
              <a:t>Konfigurasi</a:t>
            </a:r>
            <a:r>
              <a:rPr lang="en-ID" dirty="0"/>
              <a:t> Post-Build Actions: Anda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post-build,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</a:t>
            </a:r>
            <a:r>
              <a:rPr lang="en-ID" dirty="0" err="1"/>
              <a:t>pemberitahuan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melaporkan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12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B260-9FCD-A366-24F2-2FF85898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235"/>
          </a:xfrm>
        </p:spPr>
        <p:txBody>
          <a:bodyPr>
            <a:normAutofit fontScale="90000"/>
          </a:bodyPr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B621-8B20-D618-FBAA-E48F717A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96471"/>
            <a:ext cx="10018713" cy="4894729"/>
          </a:xfrm>
        </p:spPr>
        <p:txBody>
          <a:bodyPr/>
          <a:lstStyle/>
          <a:p>
            <a:r>
              <a:rPr lang="en-ID" dirty="0"/>
              <a:t>Langkah 3: </a:t>
            </a:r>
            <a:r>
              <a:rPr lang="en-ID" dirty="0" err="1"/>
              <a:t>Konfigurasi</a:t>
            </a:r>
            <a:r>
              <a:rPr lang="en-ID" dirty="0"/>
              <a:t> GitHub Hooks (</a:t>
            </a:r>
            <a:r>
              <a:rPr lang="en-ID" dirty="0" err="1"/>
              <a:t>Opsional</a:t>
            </a:r>
            <a:r>
              <a:rPr lang="en-ID" dirty="0"/>
              <a:t>)</a:t>
            </a:r>
          </a:p>
          <a:p>
            <a:r>
              <a:rPr lang="en-ID" dirty="0"/>
              <a:t>Jika Anda </a:t>
            </a:r>
            <a:r>
              <a:rPr lang="en-ID" dirty="0" err="1"/>
              <a:t>menggunakan</a:t>
            </a:r>
            <a:r>
              <a:rPr lang="en-ID" dirty="0"/>
              <a:t> GitHub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Anda, Anda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mengkonfigurasi</a:t>
            </a:r>
            <a:r>
              <a:rPr lang="en-ID" dirty="0"/>
              <a:t> webhook yang </a:t>
            </a:r>
            <a:r>
              <a:rPr lang="en-ID" dirty="0" err="1"/>
              <a:t>mengaktifkan</a:t>
            </a:r>
            <a:r>
              <a:rPr lang="en-ID" dirty="0"/>
              <a:t> Jenkins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kali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repositori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52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5A0D-01AE-78AE-3283-7DB7F7F4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484311" y="640081"/>
            <a:ext cx="10018713" cy="45719"/>
          </a:xfrm>
        </p:spPr>
        <p:txBody>
          <a:bodyPr>
            <a:normAutofit fontScale="90000"/>
          </a:bodyPr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2F93-A1D7-E2B2-F90C-3E65726D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31521"/>
            <a:ext cx="10018713" cy="5059680"/>
          </a:xfrm>
        </p:spPr>
        <p:txBody>
          <a:bodyPr>
            <a:normAutofit/>
          </a:bodyPr>
          <a:lstStyle/>
          <a:p>
            <a:r>
              <a:rPr lang="en-ID" dirty="0"/>
              <a:t>Langkah 4: </a:t>
            </a:r>
            <a:r>
              <a:rPr lang="en-ID" dirty="0" err="1"/>
              <a:t>Menjalankan</a:t>
            </a:r>
            <a:r>
              <a:rPr lang="en-ID" dirty="0"/>
              <a:t> dan </a:t>
            </a:r>
            <a:r>
              <a:rPr lang="en-ID" dirty="0" err="1"/>
              <a:t>Memonitor</a:t>
            </a:r>
            <a:r>
              <a:rPr lang="en-ID" dirty="0"/>
              <a:t> </a:t>
            </a:r>
            <a:r>
              <a:rPr lang="en-ID" dirty="0" err="1"/>
              <a:t>Proyek</a:t>
            </a:r>
            <a:endParaRPr lang="en-ID" dirty="0"/>
          </a:p>
          <a:p>
            <a:r>
              <a:rPr lang="en-ID" dirty="0" err="1"/>
              <a:t>Simpan</a:t>
            </a:r>
            <a:r>
              <a:rPr lang="en-ID" dirty="0"/>
              <a:t> </a:t>
            </a:r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Anda dan </a:t>
            </a:r>
            <a:r>
              <a:rPr lang="en-ID" dirty="0" err="1"/>
              <a:t>jalankan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Jenkins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</a:t>
            </a:r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kali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di-push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repositori</a:t>
            </a:r>
            <a:r>
              <a:rPr lang="en-ID" dirty="0"/>
              <a:t>.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dilaporkan</a:t>
            </a:r>
            <a:r>
              <a:rPr lang="en-ID" dirty="0"/>
              <a:t> di dashboard Jenkins.</a:t>
            </a:r>
          </a:p>
          <a:p>
            <a:pPr marL="0" indent="0">
              <a:buNone/>
            </a:pPr>
            <a:r>
              <a:rPr lang="en-ID" dirty="0" err="1"/>
              <a:t>Pastikan</a:t>
            </a:r>
            <a:r>
              <a:rPr lang="en-ID" dirty="0"/>
              <a:t> Anda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</a:t>
            </a:r>
            <a:r>
              <a:rPr lang="en-ID" dirty="0" err="1"/>
              <a:t>konfigurasi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Python Anda. Proses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dan </a:t>
            </a: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. Juga, </a:t>
            </a:r>
            <a:r>
              <a:rPr lang="en-ID" dirty="0" err="1"/>
              <a:t>pastikan</a:t>
            </a:r>
            <a:r>
              <a:rPr lang="en-ID" dirty="0"/>
              <a:t> Anda </a:t>
            </a:r>
            <a:r>
              <a:rPr lang="en-ID" dirty="0" err="1"/>
              <a:t>mengamati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berkala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tes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dan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368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</TotalTime>
  <Words>716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Agency FB</vt:lpstr>
      <vt:lpstr>Arial</vt:lpstr>
      <vt:lpstr>Calibri</vt:lpstr>
      <vt:lpstr>Corbel</vt:lpstr>
      <vt:lpstr>Parallax</vt:lpstr>
      <vt:lpstr>TESTING DAN QA PERANGKAT LUNAK </vt:lpstr>
      <vt:lpstr>Whitebox Testing dan Unit Test dalam Python:</vt:lpstr>
      <vt:lpstr>Contoh Unit Test di Python menggunakan modul unittest:</vt:lpstr>
      <vt:lpstr>PowerPoint Presentation</vt:lpstr>
      <vt:lpstr>b. Continuous Integration/Continuous Deployment (CI/CD) untuk Proyek Python:</vt:lpstr>
      <vt:lpstr>contoh langkah-langkah CI/CD  konfigurasi untuk project python</vt:lpstr>
      <vt:lpstr>PowerPoint Presentation</vt:lpstr>
      <vt:lpstr>PowerPoint Presentation</vt:lpstr>
      <vt:lpstr>PowerPoint Presentation</vt:lpstr>
      <vt:lpstr>Referensi: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DAN QA PERANGKAT LUNAK </dc:title>
  <dc:creator>juan danu</dc:creator>
  <cp:lastModifiedBy>juan danu</cp:lastModifiedBy>
  <cp:revision>4</cp:revision>
  <dcterms:created xsi:type="dcterms:W3CDTF">2023-11-02T14:14:50Z</dcterms:created>
  <dcterms:modified xsi:type="dcterms:W3CDTF">2023-11-03T09:13:18Z</dcterms:modified>
</cp:coreProperties>
</file>