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azydog" charset="1" panose="00000000000000000000"/>
      <p:regular r:id="rId14"/>
    </p:embeddedFont>
    <p:embeddedFont>
      <p:font typeface="Glacial Indifference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113050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34648" y="2819992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121802" y="4540557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20915" y="1796077"/>
            <a:ext cx="13646171" cy="3689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Ejepmlo sobre el Almacenamiento, automatizacion y Scripting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6329" y="6532352"/>
            <a:ext cx="93349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Presentado por: Juan Jiménez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18640" y="741757"/>
            <a:ext cx="8650721" cy="2270814"/>
          </a:xfrm>
          <a:custGeom>
            <a:avLst/>
            <a:gdLst/>
            <a:ahLst/>
            <a:cxnLst/>
            <a:rect r="r" b="b" t="t" l="l"/>
            <a:pathLst>
              <a:path h="2270814" w="8650721">
                <a:moveTo>
                  <a:pt x="0" y="0"/>
                </a:moveTo>
                <a:lnTo>
                  <a:pt x="8650720" y="0"/>
                </a:lnTo>
                <a:lnTo>
                  <a:pt x="8650720" y="2270814"/>
                </a:lnTo>
                <a:lnTo>
                  <a:pt x="0" y="22708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196965" y="-716988"/>
            <a:ext cx="5761866" cy="13778375"/>
          </a:xfrm>
          <a:custGeom>
            <a:avLst/>
            <a:gdLst/>
            <a:ahLst/>
            <a:cxnLst/>
            <a:rect r="r" b="b" t="t" l="l"/>
            <a:pathLst>
              <a:path h="13778375" w="5761866">
                <a:moveTo>
                  <a:pt x="0" y="0"/>
                </a:moveTo>
                <a:lnTo>
                  <a:pt x="5761866" y="0"/>
                </a:lnTo>
                <a:lnTo>
                  <a:pt x="5761866" y="13778376"/>
                </a:lnTo>
                <a:lnTo>
                  <a:pt x="0" y="137783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20915" y="998642"/>
            <a:ext cx="136461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Introducción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0145" y="4329430"/>
            <a:ext cx="12387709" cy="287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la actividad se decidió realizar un Script que realice la actividad de Gestión de almacenamiento para después automatizarlo para que este se realice cada semana los domingos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8592" y="8482394"/>
            <a:ext cx="5911662" cy="1551811"/>
          </a:xfrm>
          <a:custGeom>
            <a:avLst/>
            <a:gdLst/>
            <a:ahLst/>
            <a:cxnLst/>
            <a:rect r="r" b="b" t="t" l="l"/>
            <a:pathLst>
              <a:path h="1551811" w="5911662">
                <a:moveTo>
                  <a:pt x="0" y="0"/>
                </a:moveTo>
                <a:lnTo>
                  <a:pt x="5911662" y="0"/>
                </a:lnTo>
                <a:lnTo>
                  <a:pt x="5911662" y="1551812"/>
                </a:lnTo>
                <a:lnTo>
                  <a:pt x="0" y="1551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8093" y="997383"/>
            <a:ext cx="11291814" cy="2026009"/>
          </a:xfrm>
          <a:custGeom>
            <a:avLst/>
            <a:gdLst/>
            <a:ahLst/>
            <a:cxnLst/>
            <a:rect r="r" b="b" t="t" l="l"/>
            <a:pathLst>
              <a:path h="2026009" w="11291814">
                <a:moveTo>
                  <a:pt x="0" y="0"/>
                </a:moveTo>
                <a:lnTo>
                  <a:pt x="11291814" y="0"/>
                </a:lnTo>
                <a:lnTo>
                  <a:pt x="11291814" y="2026009"/>
                </a:lnTo>
                <a:lnTo>
                  <a:pt x="0" y="202600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72244" y="3356397"/>
            <a:ext cx="9778320" cy="6989779"/>
          </a:xfrm>
          <a:custGeom>
            <a:avLst/>
            <a:gdLst/>
            <a:ahLst/>
            <a:cxnLst/>
            <a:rect r="r" b="b" t="t" l="l"/>
            <a:pathLst>
              <a:path h="6989779" w="9778320">
                <a:moveTo>
                  <a:pt x="0" y="0"/>
                </a:moveTo>
                <a:lnTo>
                  <a:pt x="9778320" y="0"/>
                </a:lnTo>
                <a:lnTo>
                  <a:pt x="9778320" y="6989779"/>
                </a:lnTo>
                <a:lnTo>
                  <a:pt x="0" y="69897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54035" y="2960157"/>
            <a:ext cx="1341318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A1B15"/>
                </a:solidFill>
                <a:latin typeface="Open Sans"/>
                <a:ea typeface="Open Sans"/>
                <a:cs typeface="Open Sans"/>
                <a:sym typeface="Open Sans"/>
              </a:rPr>
              <a:t>Primero se crea un archivo con la extensión .sh para archivo la Gestión del almacenamiento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-76200"/>
            <a:ext cx="11439872" cy="66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sz="3865">
                <a:solidFill>
                  <a:srgbClr val="2A1B1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para gestion del almacenamiento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8592" y="8482394"/>
            <a:ext cx="5911662" cy="1551811"/>
          </a:xfrm>
          <a:custGeom>
            <a:avLst/>
            <a:gdLst/>
            <a:ahLst/>
            <a:cxnLst/>
            <a:rect r="r" b="b" t="t" l="l"/>
            <a:pathLst>
              <a:path h="1551811" w="5911662">
                <a:moveTo>
                  <a:pt x="0" y="0"/>
                </a:moveTo>
                <a:lnTo>
                  <a:pt x="5911662" y="0"/>
                </a:lnTo>
                <a:lnTo>
                  <a:pt x="5911662" y="1551812"/>
                </a:lnTo>
                <a:lnTo>
                  <a:pt x="0" y="1551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9333" y="773114"/>
            <a:ext cx="9486760" cy="6735600"/>
          </a:xfrm>
          <a:custGeom>
            <a:avLst/>
            <a:gdLst/>
            <a:ahLst/>
            <a:cxnLst/>
            <a:rect r="r" b="b" t="t" l="l"/>
            <a:pathLst>
              <a:path h="6735600" w="9486760">
                <a:moveTo>
                  <a:pt x="0" y="0"/>
                </a:moveTo>
                <a:lnTo>
                  <a:pt x="9486761" y="0"/>
                </a:lnTo>
                <a:lnTo>
                  <a:pt x="9486761" y="6735599"/>
                </a:lnTo>
                <a:lnTo>
                  <a:pt x="0" y="673559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27495" y="6045771"/>
            <a:ext cx="10482760" cy="3988434"/>
          </a:xfrm>
          <a:custGeom>
            <a:avLst/>
            <a:gdLst/>
            <a:ahLst/>
            <a:cxnLst/>
            <a:rect r="r" b="b" t="t" l="l"/>
            <a:pathLst>
              <a:path h="3988434" w="10482760">
                <a:moveTo>
                  <a:pt x="0" y="0"/>
                </a:moveTo>
                <a:lnTo>
                  <a:pt x="10482759" y="0"/>
                </a:lnTo>
                <a:lnTo>
                  <a:pt x="10482759" y="3988435"/>
                </a:lnTo>
                <a:lnTo>
                  <a:pt x="0" y="398843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-54641"/>
            <a:ext cx="11439872" cy="66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sz="3865">
                <a:solidFill>
                  <a:srgbClr val="2A1B1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para gestion del almacenamiento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8592" y="8482394"/>
            <a:ext cx="5911662" cy="1551811"/>
          </a:xfrm>
          <a:custGeom>
            <a:avLst/>
            <a:gdLst/>
            <a:ahLst/>
            <a:cxnLst/>
            <a:rect r="r" b="b" t="t" l="l"/>
            <a:pathLst>
              <a:path h="1551811" w="5911662">
                <a:moveTo>
                  <a:pt x="0" y="0"/>
                </a:moveTo>
                <a:lnTo>
                  <a:pt x="5911662" y="0"/>
                </a:lnTo>
                <a:lnTo>
                  <a:pt x="5911662" y="1551812"/>
                </a:lnTo>
                <a:lnTo>
                  <a:pt x="0" y="1551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31238" y="1480646"/>
            <a:ext cx="12025524" cy="6536525"/>
          </a:xfrm>
          <a:custGeom>
            <a:avLst/>
            <a:gdLst/>
            <a:ahLst/>
            <a:cxnLst/>
            <a:rect r="r" b="b" t="t" l="l"/>
            <a:pathLst>
              <a:path h="6536525" w="12025524">
                <a:moveTo>
                  <a:pt x="0" y="0"/>
                </a:moveTo>
                <a:lnTo>
                  <a:pt x="12025524" y="0"/>
                </a:lnTo>
                <a:lnTo>
                  <a:pt x="12025524" y="6536525"/>
                </a:lnTo>
                <a:lnTo>
                  <a:pt x="0" y="653652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3094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-76200"/>
            <a:ext cx="11439872" cy="66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sz="3865">
                <a:solidFill>
                  <a:srgbClr val="2A1B1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para gestion del almacenamiento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8592" y="8482394"/>
            <a:ext cx="5911662" cy="1551811"/>
          </a:xfrm>
          <a:custGeom>
            <a:avLst/>
            <a:gdLst/>
            <a:ahLst/>
            <a:cxnLst/>
            <a:rect r="r" b="b" t="t" l="l"/>
            <a:pathLst>
              <a:path h="1551811" w="5911662">
                <a:moveTo>
                  <a:pt x="0" y="0"/>
                </a:moveTo>
                <a:lnTo>
                  <a:pt x="5911662" y="0"/>
                </a:lnTo>
                <a:lnTo>
                  <a:pt x="5911662" y="1551812"/>
                </a:lnTo>
                <a:lnTo>
                  <a:pt x="0" y="1551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54035" y="2706853"/>
            <a:ext cx="13159534" cy="4873294"/>
          </a:xfrm>
          <a:custGeom>
            <a:avLst/>
            <a:gdLst/>
            <a:ahLst/>
            <a:cxnLst/>
            <a:rect r="r" b="b" t="t" l="l"/>
            <a:pathLst>
              <a:path h="4873294" w="13159534">
                <a:moveTo>
                  <a:pt x="0" y="0"/>
                </a:moveTo>
                <a:lnTo>
                  <a:pt x="13159534" y="0"/>
                </a:lnTo>
                <a:lnTo>
                  <a:pt x="13159534" y="4873294"/>
                </a:lnTo>
                <a:lnTo>
                  <a:pt x="0" y="4873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-76200"/>
            <a:ext cx="11439872" cy="66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sz="3865">
                <a:solidFill>
                  <a:srgbClr val="2A1B1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para gestion del almacenamiento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8592" y="8482394"/>
            <a:ext cx="5911662" cy="1551811"/>
          </a:xfrm>
          <a:custGeom>
            <a:avLst/>
            <a:gdLst/>
            <a:ahLst/>
            <a:cxnLst/>
            <a:rect r="r" b="b" t="t" l="l"/>
            <a:pathLst>
              <a:path h="1551811" w="5911662">
                <a:moveTo>
                  <a:pt x="0" y="0"/>
                </a:moveTo>
                <a:lnTo>
                  <a:pt x="5911662" y="0"/>
                </a:lnTo>
                <a:lnTo>
                  <a:pt x="5911662" y="1551812"/>
                </a:lnTo>
                <a:lnTo>
                  <a:pt x="0" y="1551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31753" y="2035581"/>
            <a:ext cx="10467650" cy="8749277"/>
          </a:xfrm>
          <a:custGeom>
            <a:avLst/>
            <a:gdLst/>
            <a:ahLst/>
            <a:cxnLst/>
            <a:rect r="r" b="b" t="t" l="l"/>
            <a:pathLst>
              <a:path h="8749277" w="10467650">
                <a:moveTo>
                  <a:pt x="0" y="0"/>
                </a:moveTo>
                <a:lnTo>
                  <a:pt x="10467651" y="0"/>
                </a:lnTo>
                <a:lnTo>
                  <a:pt x="10467651" y="8749277"/>
                </a:lnTo>
                <a:lnTo>
                  <a:pt x="0" y="874927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13378" y="610182"/>
            <a:ext cx="11304402" cy="1425399"/>
          </a:xfrm>
          <a:custGeom>
            <a:avLst/>
            <a:gdLst/>
            <a:ahLst/>
            <a:cxnLst/>
            <a:rect r="r" b="b" t="t" l="l"/>
            <a:pathLst>
              <a:path h="1425399" w="11304402">
                <a:moveTo>
                  <a:pt x="0" y="0"/>
                </a:moveTo>
                <a:lnTo>
                  <a:pt x="11304402" y="0"/>
                </a:lnTo>
                <a:lnTo>
                  <a:pt x="11304402" y="1425399"/>
                </a:lnTo>
                <a:lnTo>
                  <a:pt x="0" y="142539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-54641"/>
            <a:ext cx="11439872" cy="66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sz="3865">
                <a:solidFill>
                  <a:srgbClr val="2A1B1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Automatizacion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0564" y="2503766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3612582" y="5637986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02270" y="3123716"/>
            <a:ext cx="12105279" cy="344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2"/>
              </a:lnSpc>
            </a:pPr>
            <a:r>
              <a:rPr lang="en-US" sz="1243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Gracias por</a:t>
            </a:r>
          </a:p>
          <a:p>
            <a:pPr algn="ctr">
              <a:lnSpc>
                <a:spcPts val="13302"/>
              </a:lnSpc>
            </a:pPr>
            <a:r>
              <a:rPr lang="en-US" sz="1243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su atención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9121" y="6746178"/>
            <a:ext cx="933493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Atentamente: Equipo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DAGOmCnRFPc</dc:identifier>
  <dcterms:modified xsi:type="dcterms:W3CDTF">2011-08-01T06:04:30Z</dcterms:modified>
  <cp:revision>1</cp:revision>
  <dc:title>Ejemplo sobre el Almacenamiento, automatización y Scripting</dc:title>
</cp:coreProperties>
</file>