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5" r:id="rId6"/>
    <p:sldId id="276" r:id="rId7"/>
    <p:sldId id="274" r:id="rId8"/>
    <p:sldId id="280" r:id="rId9"/>
    <p:sldId id="260" r:id="rId10"/>
    <p:sldId id="279" r:id="rId11"/>
    <p:sldId id="273" r:id="rId12"/>
    <p:sldId id="263" r:id="rId13"/>
    <p:sldId id="262" r:id="rId14"/>
    <p:sldId id="277" r:id="rId15"/>
    <p:sldId id="264" r:id="rId16"/>
    <p:sldId id="266" r:id="rId17"/>
    <p:sldId id="265" r:id="rId18"/>
    <p:sldId id="267" r:id="rId19"/>
    <p:sldId id="268" r:id="rId20"/>
    <p:sldId id="269" r:id="rId21"/>
    <p:sldId id="271" r:id="rId22"/>
    <p:sldId id="270" r:id="rId23"/>
    <p:sldId id="272" r:id="rId24"/>
    <p:sldId id="27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9Magnum" initials="R" lastIdx="1" clrIdx="0">
    <p:extLst>
      <p:ext uri="{19B8F6BF-5375-455C-9EA6-DF929625EA0E}">
        <p15:presenceInfo xmlns:p15="http://schemas.microsoft.com/office/powerpoint/2012/main" userId="R9Magnu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1/4/2024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1/4/2024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1/4/2024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1/4/2024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1/4/2024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D3656-C40C-4AD5-95D1-15123FEB20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/>
              <a:t>Python-JWT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94C0B3-4EEF-4C13-B5BE-A26DF3E3ED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C" dirty="0"/>
              <a:t>Juan Avilés</a:t>
            </a:r>
          </a:p>
        </p:txBody>
      </p:sp>
    </p:spTree>
    <p:extLst>
      <p:ext uri="{BB962C8B-B14F-4D97-AF65-F5344CB8AC3E}">
        <p14:creationId xmlns:p14="http://schemas.microsoft.com/office/powerpoint/2010/main" val="142151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E3B2A-8608-4169-A9E9-6FB86BDD8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Antes de implementar JWT</a:t>
            </a:r>
            <a:endParaRPr lang="es-EC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BBCE83F-8071-41D6-8D44-5A438EDBA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s-EC" sz="4400" dirty="0"/>
              <a:t>Se requiere el método </a:t>
            </a:r>
            <a:r>
              <a:rPr lang="es-EC" sz="4400" dirty="0" err="1"/>
              <a:t>get</a:t>
            </a:r>
            <a:r>
              <a:rPr lang="es-EC" sz="4400" dirty="0"/>
              <a:t> sin un </a:t>
            </a:r>
            <a:r>
              <a:rPr lang="es-EC" sz="4400" dirty="0" err="1"/>
              <a:t>json</a:t>
            </a:r>
            <a:r>
              <a:rPr lang="es-EC" sz="4400" dirty="0"/>
              <a:t> en la sección </a:t>
            </a:r>
            <a:r>
              <a:rPr lang="es-EC" sz="4400" dirty="0" err="1"/>
              <a:t>body</a:t>
            </a:r>
            <a:r>
              <a:rPr lang="es-EC" sz="4400" dirty="0"/>
              <a:t> accediendo directo a la </a:t>
            </a:r>
            <a:r>
              <a:rPr lang="es-EC" sz="4400" dirty="0" err="1"/>
              <a:t>raiz</a:t>
            </a:r>
            <a:r>
              <a:rPr lang="es-EC" sz="4400" dirty="0"/>
              <a:t> como en el siguiente ejemplo.</a:t>
            </a:r>
          </a:p>
        </p:txBody>
      </p:sp>
    </p:spTree>
    <p:extLst>
      <p:ext uri="{BB962C8B-B14F-4D97-AF65-F5344CB8AC3E}">
        <p14:creationId xmlns:p14="http://schemas.microsoft.com/office/powerpoint/2010/main" val="2681242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1AD95-580F-4A61-BFDA-8BEC133E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Antes de implementar el Código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C1F7DB6-B11E-41A6-BC1A-6D1FADB8E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684" y="2328967"/>
            <a:ext cx="8947150" cy="3749635"/>
          </a:xfrm>
        </p:spPr>
      </p:pic>
    </p:spTree>
    <p:extLst>
      <p:ext uri="{BB962C8B-B14F-4D97-AF65-F5344CB8AC3E}">
        <p14:creationId xmlns:p14="http://schemas.microsoft.com/office/powerpoint/2010/main" val="1772890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E3B2A-8608-4169-A9E9-6FB86BDD8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Después de implementar JWT</a:t>
            </a:r>
            <a:endParaRPr lang="es-EC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BBCE83F-8071-41D6-8D44-5A438EDBA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 algn="just"/>
            <a:r>
              <a:rPr lang="es-EC" sz="4400" dirty="0"/>
              <a:t>Se requiere el método post con un </a:t>
            </a:r>
            <a:r>
              <a:rPr lang="es-EC" sz="4400" dirty="0" err="1"/>
              <a:t>json</a:t>
            </a:r>
            <a:r>
              <a:rPr lang="es-EC" sz="4400" dirty="0"/>
              <a:t> en la sección </a:t>
            </a:r>
            <a:r>
              <a:rPr lang="es-EC" sz="4400" dirty="0" err="1"/>
              <a:t>body</a:t>
            </a:r>
            <a:endParaRPr lang="es-EC" sz="4400" dirty="0"/>
          </a:p>
          <a:p>
            <a:pPr lvl="0" algn="just"/>
            <a:r>
              <a:rPr lang="es-EC" sz="4400" b="0" i="0" dirty="0"/>
              <a:t>Para el ca</a:t>
            </a:r>
            <a:r>
              <a:rPr lang="es-EC" sz="4400" dirty="0"/>
              <a:t>so práctico el nombre y contraseña es: “test”</a:t>
            </a:r>
          </a:p>
          <a:p>
            <a:pPr algn="just"/>
            <a:r>
              <a:rPr lang="es-EC" sz="4400" dirty="0"/>
              <a:t>Se ve diferenciado con </a:t>
            </a:r>
            <a:r>
              <a:rPr lang="es-EC" sz="4400" dirty="0" err="1"/>
              <a:t>get</a:t>
            </a:r>
            <a:r>
              <a:rPr lang="es-EC" sz="4400" dirty="0"/>
              <a:t> anterior</a:t>
            </a:r>
          </a:p>
          <a:p>
            <a:pPr marL="0" lvl="0" indent="0" algn="just">
              <a:buNone/>
            </a:pPr>
            <a:endParaRPr lang="es-EC" sz="4400" b="0" i="0" dirty="0"/>
          </a:p>
        </p:txBody>
      </p:sp>
    </p:spTree>
    <p:extLst>
      <p:ext uri="{BB962C8B-B14F-4D97-AF65-F5344CB8AC3E}">
        <p14:creationId xmlns:p14="http://schemas.microsoft.com/office/powerpoint/2010/main" val="3536401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1AD95-580F-4A61-BFDA-8BEC133E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Después de implementar el Código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71409CC9-BFEC-4E81-8879-6535E536C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5098" y="2052638"/>
            <a:ext cx="8403580" cy="4195762"/>
          </a:xfrm>
        </p:spPr>
      </p:pic>
    </p:spTree>
    <p:extLst>
      <p:ext uri="{BB962C8B-B14F-4D97-AF65-F5344CB8AC3E}">
        <p14:creationId xmlns:p14="http://schemas.microsoft.com/office/powerpoint/2010/main" val="4044797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E3B2A-8608-4169-A9E9-6FB86BDD8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Después de implementar el Código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BBCE83F-8071-41D6-8D44-5A438EDBA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s-EC" sz="4400" dirty="0"/>
              <a:t>Ingresado nombre y contraseña : “test” generará un único Access token</a:t>
            </a:r>
            <a:endParaRPr lang="es-EC" sz="4400" b="0" i="0" dirty="0"/>
          </a:p>
        </p:txBody>
      </p:sp>
    </p:spTree>
    <p:extLst>
      <p:ext uri="{BB962C8B-B14F-4D97-AF65-F5344CB8AC3E}">
        <p14:creationId xmlns:p14="http://schemas.microsoft.com/office/powerpoint/2010/main" val="969454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1AD95-580F-4A61-BFDA-8BEC133E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Después de implementar el Código</a:t>
            </a:r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F24819D5-8A72-4C58-99D7-2EF7DD9D8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3169" y="2052638"/>
            <a:ext cx="8067437" cy="4195762"/>
          </a:xfrm>
        </p:spPr>
      </p:pic>
    </p:spTree>
    <p:extLst>
      <p:ext uri="{BB962C8B-B14F-4D97-AF65-F5344CB8AC3E}">
        <p14:creationId xmlns:p14="http://schemas.microsoft.com/office/powerpoint/2010/main" val="3978720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E3B2A-8608-4169-A9E9-6FB86BDD8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Después de implementar </a:t>
            </a:r>
            <a:r>
              <a:rPr lang="es-EC" dirty="0"/>
              <a:t>Código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BBCE83F-8071-41D6-8D44-5A438EDBA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s-EC" sz="4400" dirty="0"/>
              <a:t>Si  no se envía el token se tiene esta respuesta</a:t>
            </a:r>
            <a:endParaRPr lang="es-EC" sz="4400" b="0" i="0" dirty="0"/>
          </a:p>
        </p:txBody>
      </p:sp>
    </p:spTree>
    <p:extLst>
      <p:ext uri="{BB962C8B-B14F-4D97-AF65-F5344CB8AC3E}">
        <p14:creationId xmlns:p14="http://schemas.microsoft.com/office/powerpoint/2010/main" val="140921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1AD95-580F-4A61-BFDA-8BEC133E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Después de implementar el Código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A8DFB9D6-D94F-4E50-A8F4-04BF96966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8621" y="2052638"/>
            <a:ext cx="6576534" cy="4195762"/>
          </a:xfrm>
        </p:spPr>
      </p:pic>
    </p:spTree>
    <p:extLst>
      <p:ext uri="{BB962C8B-B14F-4D97-AF65-F5344CB8AC3E}">
        <p14:creationId xmlns:p14="http://schemas.microsoft.com/office/powerpoint/2010/main" val="3956446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E3B2A-8608-4169-A9E9-6FB86BDD8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Después de implementar </a:t>
            </a:r>
            <a:r>
              <a:rPr lang="es-EC" dirty="0"/>
              <a:t>Código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BBCE83F-8071-41D6-8D44-5A438EDBA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s-EC" sz="4400" dirty="0"/>
              <a:t>Se debe agregar un </a:t>
            </a:r>
            <a:r>
              <a:rPr lang="es-EC" sz="4400" dirty="0" err="1"/>
              <a:t>Header</a:t>
            </a:r>
            <a:r>
              <a:rPr lang="es-EC" sz="4400" dirty="0"/>
              <a:t> con el nombre </a:t>
            </a:r>
            <a:r>
              <a:rPr lang="es-EC" sz="4400" dirty="0" err="1"/>
              <a:t>Authorization</a:t>
            </a:r>
            <a:r>
              <a:rPr lang="es-EC" sz="4400" dirty="0"/>
              <a:t> y en el valor </a:t>
            </a:r>
            <a:r>
              <a:rPr lang="es-EC" sz="4400" dirty="0" err="1"/>
              <a:t>Bearer</a:t>
            </a:r>
            <a:r>
              <a:rPr lang="es-EC" sz="4400" dirty="0"/>
              <a:t> token</a:t>
            </a:r>
            <a:endParaRPr lang="es-EC" sz="4400" b="0" i="0" dirty="0"/>
          </a:p>
        </p:txBody>
      </p:sp>
    </p:spTree>
    <p:extLst>
      <p:ext uri="{BB962C8B-B14F-4D97-AF65-F5344CB8AC3E}">
        <p14:creationId xmlns:p14="http://schemas.microsoft.com/office/powerpoint/2010/main" val="1739801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1AD95-580F-4A61-BFDA-8BEC133E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Después de implementar el Código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49C50136-465A-46AE-B91F-82B995D1AF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686780"/>
            <a:ext cx="8947150" cy="2927477"/>
          </a:xfrm>
        </p:spPr>
      </p:pic>
    </p:spTree>
    <p:extLst>
      <p:ext uri="{BB962C8B-B14F-4D97-AF65-F5344CB8AC3E}">
        <p14:creationId xmlns:p14="http://schemas.microsoft.com/office/powerpoint/2010/main" val="4269999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E3B2A-8608-4169-A9E9-6FB86BDD8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¿Cómo se implementa JWT ?</a:t>
            </a:r>
            <a:endParaRPr lang="es-EC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BBCE83F-8071-41D6-8D44-5A438EDBA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s-EC" sz="4400" b="0" i="0" dirty="0"/>
              <a:t>En Python con </a:t>
            </a:r>
            <a:r>
              <a:rPr lang="es-EC" sz="4400" b="0" i="0" dirty="0" err="1"/>
              <a:t>flask</a:t>
            </a:r>
            <a:r>
              <a:rPr lang="es-EC" sz="4400" b="0" i="0" dirty="0"/>
              <a:t> se requiere JWT.</a:t>
            </a:r>
          </a:p>
          <a:p>
            <a:pPr lvl="0" algn="just"/>
            <a:r>
              <a:rPr lang="es-EC" sz="4400" b="0" i="0" dirty="0"/>
              <a:t>Se instala la extensión </a:t>
            </a:r>
            <a:r>
              <a:rPr lang="es-EC" sz="4400" b="0" i="0" dirty="0" err="1"/>
              <a:t>Flask</a:t>
            </a:r>
            <a:r>
              <a:rPr lang="es-EC" sz="4400" b="0" i="0" dirty="0"/>
              <a:t>-JWT-Extended.</a:t>
            </a:r>
          </a:p>
          <a:p>
            <a:pPr lvl="0" algn="just"/>
            <a:r>
              <a:rPr lang="es-EC" sz="4400" dirty="0" err="1"/>
              <a:t>pip</a:t>
            </a:r>
            <a:r>
              <a:rPr lang="es-EC" sz="4400" dirty="0"/>
              <a:t> </a:t>
            </a:r>
            <a:r>
              <a:rPr lang="es-EC" sz="4400" dirty="0" err="1"/>
              <a:t>install</a:t>
            </a:r>
            <a:r>
              <a:rPr lang="es-EC" sz="4400" dirty="0"/>
              <a:t> </a:t>
            </a:r>
            <a:r>
              <a:rPr lang="es-EC" sz="4400" dirty="0" err="1"/>
              <a:t>Flask</a:t>
            </a:r>
            <a:r>
              <a:rPr lang="es-EC" sz="4400" dirty="0"/>
              <a:t>-JWT-Extended</a:t>
            </a:r>
          </a:p>
        </p:txBody>
      </p:sp>
    </p:spTree>
    <p:extLst>
      <p:ext uri="{BB962C8B-B14F-4D97-AF65-F5344CB8AC3E}">
        <p14:creationId xmlns:p14="http://schemas.microsoft.com/office/powerpoint/2010/main" val="2738700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1AD95-580F-4A61-BFDA-8BEC133E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Después de implementar el Código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D4D734E5-6617-4C90-8053-69CBF561C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304403"/>
            <a:ext cx="8947150" cy="3692231"/>
          </a:xfrm>
        </p:spPr>
      </p:pic>
    </p:spTree>
    <p:extLst>
      <p:ext uri="{BB962C8B-B14F-4D97-AF65-F5344CB8AC3E}">
        <p14:creationId xmlns:p14="http://schemas.microsoft.com/office/powerpoint/2010/main" val="2778844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E3B2A-8608-4169-A9E9-6FB86BDD8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Después de implementar </a:t>
            </a:r>
            <a:r>
              <a:rPr lang="es-EC" dirty="0"/>
              <a:t>Código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BBCE83F-8071-41D6-8D44-5A438EDBA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/>
            <a:r>
              <a:rPr lang="es-EC" sz="4400" dirty="0"/>
              <a:t>Va entregar el </a:t>
            </a:r>
            <a:r>
              <a:rPr lang="es-EC" sz="4400" dirty="0" err="1"/>
              <a:t>Json</a:t>
            </a:r>
            <a:r>
              <a:rPr lang="es-EC" sz="4400" dirty="0"/>
              <a:t> asignado a la ruta solicitada de API/</a:t>
            </a:r>
            <a:r>
              <a:rPr lang="es-EC" sz="4400" dirty="0" err="1"/>
              <a:t>products</a:t>
            </a:r>
            <a:r>
              <a:rPr lang="es-EC" sz="4400" dirty="0"/>
              <a:t> o API/</a:t>
            </a:r>
            <a:r>
              <a:rPr lang="es-EC" sz="4400" dirty="0" err="1"/>
              <a:t>products</a:t>
            </a:r>
            <a:r>
              <a:rPr lang="es-EC" sz="4400" dirty="0"/>
              <a:t>/producto</a:t>
            </a:r>
          </a:p>
          <a:p>
            <a:pPr lvl="0" algn="just"/>
            <a:r>
              <a:rPr lang="es-EC" sz="4400" dirty="0"/>
              <a:t>Se requiere </a:t>
            </a:r>
            <a:r>
              <a:rPr lang="es-EC" sz="4400" dirty="0" err="1"/>
              <a:t>Autorization</a:t>
            </a:r>
            <a:r>
              <a:rPr lang="es-EC" sz="4400" dirty="0"/>
              <a:t> y su valor </a:t>
            </a:r>
          </a:p>
          <a:p>
            <a:pPr lvl="0" algn="just"/>
            <a:endParaRPr lang="es-EC" sz="4400" b="0" i="0" dirty="0"/>
          </a:p>
        </p:txBody>
      </p:sp>
    </p:spTree>
    <p:extLst>
      <p:ext uri="{BB962C8B-B14F-4D97-AF65-F5344CB8AC3E}">
        <p14:creationId xmlns:p14="http://schemas.microsoft.com/office/powerpoint/2010/main" val="672258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1AD95-580F-4A61-BFDA-8BEC133E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Después de implementar el Código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CCB814FF-6361-4C88-9FC5-DD4544EA9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2332" y="2052638"/>
            <a:ext cx="5909112" cy="4195762"/>
          </a:xfrm>
        </p:spPr>
      </p:pic>
    </p:spTree>
    <p:extLst>
      <p:ext uri="{BB962C8B-B14F-4D97-AF65-F5344CB8AC3E}">
        <p14:creationId xmlns:p14="http://schemas.microsoft.com/office/powerpoint/2010/main" val="511410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1AD95-580F-4A61-BFDA-8BEC133E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Después de implementar el Código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0AD60449-FA27-492A-A804-EEF1970D9E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8936" y="2052638"/>
            <a:ext cx="5895903" cy="4195762"/>
          </a:xfrm>
        </p:spPr>
      </p:pic>
    </p:spTree>
    <p:extLst>
      <p:ext uri="{BB962C8B-B14F-4D97-AF65-F5344CB8AC3E}">
        <p14:creationId xmlns:p14="http://schemas.microsoft.com/office/powerpoint/2010/main" val="2843302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059A82-5894-60DB-520C-7B10CBA94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</a:t>
            </a:r>
            <a:r>
              <a:rPr lang="es-MX" dirty="0" err="1"/>
              <a:t>ódigo</a:t>
            </a:r>
            <a:endParaRPr lang="es-EC" dirty="0"/>
          </a:p>
        </p:txBody>
      </p:sp>
      <p:sp>
        <p:nvSpPr>
          <p:cNvPr id="4" name="Marcador de contenido 4">
            <a:extLst>
              <a:ext uri="{FF2B5EF4-FFF2-40B4-BE49-F238E27FC236}">
                <a16:creationId xmlns:a16="http://schemas.microsoft.com/office/drawing/2014/main" id="{2B54FF74-D791-72AD-6BB4-A9BAE8513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638"/>
            <a:ext cx="8947150" cy="4195762"/>
          </a:xfrm>
        </p:spPr>
        <p:txBody>
          <a:bodyPr>
            <a:normAutofit/>
          </a:bodyPr>
          <a:lstStyle/>
          <a:p>
            <a:pPr lvl="0"/>
            <a:r>
              <a:rPr lang="es-ES" sz="4400" b="0" i="0" dirty="0"/>
              <a:t>Repositorio:</a:t>
            </a:r>
          </a:p>
          <a:p>
            <a:pPr marL="0" lvl="0" indent="0">
              <a:buNone/>
            </a:pPr>
            <a:r>
              <a:rPr lang="es-ES" sz="4400" b="0" i="0" dirty="0"/>
              <a:t> https://github.com/JuandresPUCE/Api_python_SQLite.git</a:t>
            </a:r>
          </a:p>
          <a:p>
            <a:pPr lvl="0"/>
            <a:endParaRPr lang="es-EC" sz="4400" dirty="0"/>
          </a:p>
        </p:txBody>
      </p:sp>
    </p:spTree>
    <p:extLst>
      <p:ext uri="{BB962C8B-B14F-4D97-AF65-F5344CB8AC3E}">
        <p14:creationId xmlns:p14="http://schemas.microsoft.com/office/powerpoint/2010/main" val="1832397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E3B2A-8608-4169-A9E9-6FB86BDD8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¿Que pasos se tiene que seguir?</a:t>
            </a:r>
            <a:endParaRPr lang="es-EC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BBCE83F-8071-41D6-8D44-5A438EDBA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/>
            <a:r>
              <a:rPr lang="es-EC" sz="4400" b="0" i="0" dirty="0"/>
              <a:t>Una vez instaladas las </a:t>
            </a:r>
            <a:r>
              <a:rPr lang="es-EC" sz="4400" b="0" i="0" dirty="0" err="1"/>
              <a:t>libreías</a:t>
            </a:r>
            <a:r>
              <a:rPr lang="es-EC" sz="4400" b="0" i="0" dirty="0"/>
              <a:t>, se requiere importar:</a:t>
            </a:r>
          </a:p>
          <a:p>
            <a:pPr lvl="0" algn="just"/>
            <a:r>
              <a:rPr lang="en-US" sz="4400" b="0" i="0" dirty="0"/>
              <a:t>from </a:t>
            </a:r>
            <a:r>
              <a:rPr lang="en-US" sz="4400" b="0" i="0" dirty="0" err="1"/>
              <a:t>flask_jwt_extended</a:t>
            </a:r>
            <a:r>
              <a:rPr lang="en-US" sz="4400" b="0" i="0" dirty="0"/>
              <a:t> import </a:t>
            </a:r>
            <a:r>
              <a:rPr lang="en-US" sz="4400" b="0" i="0" dirty="0" err="1"/>
              <a:t>JWTManager</a:t>
            </a:r>
            <a:r>
              <a:rPr lang="en-US" sz="4400" b="0" i="0" dirty="0"/>
              <a:t>, </a:t>
            </a:r>
            <a:r>
              <a:rPr lang="en-US" sz="4400" b="0" i="0" dirty="0" err="1"/>
              <a:t>jwt_required</a:t>
            </a:r>
            <a:r>
              <a:rPr lang="en-US" sz="4400" b="0" i="0" dirty="0"/>
              <a:t>, </a:t>
            </a:r>
            <a:r>
              <a:rPr lang="en-US" sz="4400" b="0" i="0" dirty="0" err="1"/>
              <a:t>create_access_token</a:t>
            </a:r>
            <a:endParaRPr lang="es-EC" sz="4400" b="0" i="0" dirty="0"/>
          </a:p>
        </p:txBody>
      </p:sp>
    </p:spTree>
    <p:extLst>
      <p:ext uri="{BB962C8B-B14F-4D97-AF65-F5344CB8AC3E}">
        <p14:creationId xmlns:p14="http://schemas.microsoft.com/office/powerpoint/2010/main" val="721127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E3B2A-8608-4169-A9E9-6FB86BDD8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¿Que pasos se tiene que seguir?</a:t>
            </a:r>
            <a:endParaRPr lang="es-EC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BBCE83F-8071-41D6-8D44-5A438EDBA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/>
            <a:r>
              <a:rPr lang="es-EC" sz="4400" b="0" i="0" dirty="0"/>
              <a:t>Se define </a:t>
            </a:r>
            <a:r>
              <a:rPr lang="es-MX" sz="4400" b="0" i="0" dirty="0"/>
              <a:t>La configuración con cadena que va después del igual</a:t>
            </a:r>
          </a:p>
          <a:p>
            <a:pPr marL="0" lvl="0" indent="0" algn="just">
              <a:buNone/>
            </a:pPr>
            <a:endParaRPr lang="es-MX" sz="4400" b="0" i="0" dirty="0"/>
          </a:p>
          <a:p>
            <a:pPr lvl="0" algn="just"/>
            <a:r>
              <a:rPr lang="es-MX" sz="4400" b="0" i="0" dirty="0" err="1"/>
              <a:t>app.config</a:t>
            </a:r>
            <a:r>
              <a:rPr lang="es-MX" sz="4400" b="0" i="0" dirty="0"/>
              <a:t>['JWT_SECRET_KEY'] = '</a:t>
            </a:r>
            <a:r>
              <a:rPr lang="es-MX" sz="4400" b="0" i="0" dirty="0" err="1"/>
              <a:t>tu_secreto</a:t>
            </a:r>
            <a:r>
              <a:rPr lang="es-MX" sz="4400" b="0" i="0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378662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E3B2A-8608-4169-A9E9-6FB86BDD8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¿Que pasos se tiene que seguir?</a:t>
            </a:r>
            <a:endParaRPr lang="es-EC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BBCE83F-8071-41D6-8D44-5A438EDBA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 algn="just"/>
            <a:r>
              <a:rPr lang="es-MX" sz="4400" b="0" i="0" dirty="0"/>
              <a:t>Es el valor de la clave secreta que se utiliza para firmar y verificar los tokens JWT (JSON Web Tokens) en tu aplicación.</a:t>
            </a:r>
          </a:p>
          <a:p>
            <a:pPr lvl="0" algn="just"/>
            <a:r>
              <a:rPr lang="es-MX" sz="4400" b="0" i="0" dirty="0"/>
              <a:t>La clave secreta es '</a:t>
            </a:r>
            <a:r>
              <a:rPr lang="es-MX" sz="4400" b="0" i="0" dirty="0" err="1"/>
              <a:t>tu_secreto</a:t>
            </a:r>
            <a:r>
              <a:rPr lang="es-MX" sz="4400" b="0" i="0" dirty="0"/>
              <a:t>’. </a:t>
            </a:r>
          </a:p>
          <a:p>
            <a:pPr lvl="0" algn="just"/>
            <a:r>
              <a:rPr lang="es-MX" sz="4400" dirty="0"/>
              <a:t>S</a:t>
            </a:r>
            <a:r>
              <a:rPr lang="es-MX" sz="4400" b="0" i="0" dirty="0"/>
              <a:t>e utiliza para firmar los tokens cuando se crean y para verificar la firma de los tokens cuando se reciben en una solicitud.</a:t>
            </a:r>
            <a:endParaRPr lang="es-EC" sz="4400" b="0" i="0" dirty="0"/>
          </a:p>
        </p:txBody>
      </p:sp>
    </p:spTree>
    <p:extLst>
      <p:ext uri="{BB962C8B-B14F-4D97-AF65-F5344CB8AC3E}">
        <p14:creationId xmlns:p14="http://schemas.microsoft.com/office/powerpoint/2010/main" val="3119547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E3B2A-8608-4169-A9E9-6FB86BDD8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¿Que pasos se tiene que seguir?</a:t>
            </a:r>
            <a:endParaRPr lang="es-EC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BBCE83F-8071-41D6-8D44-5A438EDBA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 algn="just"/>
            <a:r>
              <a:rPr lang="es-MX" sz="4400" b="0" i="0" dirty="0"/>
              <a:t>Esta clave </a:t>
            </a:r>
            <a:r>
              <a:rPr lang="es-MX" sz="4400" dirty="0"/>
              <a:t>es un </a:t>
            </a:r>
            <a:r>
              <a:rPr lang="es-MX" sz="4400" b="0" i="0" dirty="0"/>
              <a:t>valor secreto y único para tu aplicación. </a:t>
            </a:r>
          </a:p>
          <a:p>
            <a:pPr lvl="0" algn="just"/>
            <a:r>
              <a:rPr lang="es-MX" sz="4400" b="0" i="0" dirty="0"/>
              <a:t>Si alguien obtiene esta clave, podría firmar sus propios tokens y potencialmente ganar acceso no autorizado a tu aplicación</a:t>
            </a:r>
            <a:endParaRPr lang="es-EC" sz="4400" b="0" i="0" dirty="0"/>
          </a:p>
        </p:txBody>
      </p:sp>
    </p:spTree>
    <p:extLst>
      <p:ext uri="{BB962C8B-B14F-4D97-AF65-F5344CB8AC3E}">
        <p14:creationId xmlns:p14="http://schemas.microsoft.com/office/powerpoint/2010/main" val="1526780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E3B2A-8608-4169-A9E9-6FB86BDD8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¿Que pasos se tiene que seguir?</a:t>
            </a:r>
            <a:endParaRPr lang="es-EC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BBCE83F-8071-41D6-8D44-5A438EDBA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algn="just"/>
            <a:r>
              <a:rPr lang="es-EC" sz="4400" b="0" i="0" dirty="0" err="1"/>
              <a:t>jwt</a:t>
            </a:r>
            <a:r>
              <a:rPr lang="es-EC" sz="4400" b="0" i="0" dirty="0"/>
              <a:t> = </a:t>
            </a:r>
            <a:r>
              <a:rPr lang="es-EC" sz="4400" b="0" i="0" dirty="0" err="1"/>
              <a:t>JWTManager</a:t>
            </a:r>
            <a:r>
              <a:rPr lang="es-EC" sz="4400" b="0" i="0" dirty="0"/>
              <a:t>(app)</a:t>
            </a:r>
          </a:p>
          <a:p>
            <a:pPr lvl="0" algn="just"/>
            <a:r>
              <a:rPr lang="es-MX" sz="4400" b="0" i="0" dirty="0"/>
              <a:t>Inicializan el administrador JWT (JSON Web Token) Para </a:t>
            </a:r>
            <a:r>
              <a:rPr lang="es-MX" sz="4400" b="0" i="0" dirty="0" err="1"/>
              <a:t>Flask</a:t>
            </a:r>
            <a:r>
              <a:rPr lang="es-MX" sz="4400" b="0" i="0" dirty="0"/>
              <a:t>.</a:t>
            </a:r>
            <a:endParaRPr lang="es-EC" sz="4400" b="0" i="0" dirty="0"/>
          </a:p>
          <a:p>
            <a:pPr lvl="0" algn="just"/>
            <a:r>
              <a:rPr lang="es-EC" sz="4400" b="0" i="0" dirty="0"/>
              <a:t>Se requiere definir en las rutas donde se utiliza el decorador </a:t>
            </a:r>
          </a:p>
          <a:p>
            <a:pPr lvl="0" algn="just"/>
            <a:r>
              <a:rPr lang="es-EC" sz="4400" b="0" i="0" dirty="0"/>
              <a:t>@jwt_required()</a:t>
            </a:r>
          </a:p>
        </p:txBody>
      </p:sp>
    </p:spTree>
    <p:extLst>
      <p:ext uri="{BB962C8B-B14F-4D97-AF65-F5344CB8AC3E}">
        <p14:creationId xmlns:p14="http://schemas.microsoft.com/office/powerpoint/2010/main" val="34241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E3B2A-8608-4169-A9E9-6FB86BDD8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¿Que pasos se tiene que seguir?</a:t>
            </a:r>
            <a:endParaRPr lang="es-EC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BBCE83F-8071-41D6-8D44-5A438EDBA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s-EC" sz="4400" b="0" i="0" dirty="0"/>
              <a:t>Se crea el método de </a:t>
            </a:r>
            <a:r>
              <a:rPr lang="es-EC" sz="4400" b="0" i="0" dirty="0" err="1"/>
              <a:t>logueo</a:t>
            </a:r>
            <a:endParaRPr lang="es-EC" sz="4400" b="0" i="0" dirty="0"/>
          </a:p>
          <a:p>
            <a:pPr lvl="0" algn="just"/>
            <a:r>
              <a:rPr lang="es-EC" sz="4400" dirty="0"/>
              <a:t>Para el ejemplo simple, se introduce el nombre del usuario y la contraseña</a:t>
            </a:r>
            <a:endParaRPr lang="es-EC" sz="4400" b="0" i="0" dirty="0"/>
          </a:p>
        </p:txBody>
      </p:sp>
    </p:spTree>
    <p:extLst>
      <p:ext uri="{BB962C8B-B14F-4D97-AF65-F5344CB8AC3E}">
        <p14:creationId xmlns:p14="http://schemas.microsoft.com/office/powerpoint/2010/main" val="1963324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1AD95-580F-4A61-BFDA-8BEC133E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¿Que pasos se tiene que seguir?</a:t>
            </a:r>
            <a:endParaRPr lang="es-EC" dirty="0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DFBEB0EB-A24F-4192-BBFA-E93A53EC8E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178770"/>
            <a:ext cx="8947150" cy="3943498"/>
          </a:xfrm>
        </p:spPr>
      </p:pic>
    </p:spTree>
    <p:extLst>
      <p:ext uri="{BB962C8B-B14F-4D97-AF65-F5344CB8AC3E}">
        <p14:creationId xmlns:p14="http://schemas.microsoft.com/office/powerpoint/2010/main" val="27035298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152</TotalTime>
  <Words>482</Words>
  <Application>Microsoft Office PowerPoint</Application>
  <PresentationFormat>Panorámica</PresentationFormat>
  <Paragraphs>55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8" baseType="lpstr">
      <vt:lpstr>Arial</vt:lpstr>
      <vt:lpstr>Century Gothic</vt:lpstr>
      <vt:lpstr>Wingdings 3</vt:lpstr>
      <vt:lpstr>Ion</vt:lpstr>
      <vt:lpstr>Python-JWT</vt:lpstr>
      <vt:lpstr>¿Cómo se implementa JWT ?</vt:lpstr>
      <vt:lpstr>¿Que pasos se tiene que seguir?</vt:lpstr>
      <vt:lpstr>¿Que pasos se tiene que seguir?</vt:lpstr>
      <vt:lpstr>¿Que pasos se tiene que seguir?</vt:lpstr>
      <vt:lpstr>¿Que pasos se tiene que seguir?</vt:lpstr>
      <vt:lpstr>¿Que pasos se tiene que seguir?</vt:lpstr>
      <vt:lpstr>¿Que pasos se tiene que seguir?</vt:lpstr>
      <vt:lpstr>¿Que pasos se tiene que seguir?</vt:lpstr>
      <vt:lpstr>Antes de implementar JWT</vt:lpstr>
      <vt:lpstr>Antes de implementar el Código</vt:lpstr>
      <vt:lpstr>Después de implementar JWT</vt:lpstr>
      <vt:lpstr>Después de implementar el Código</vt:lpstr>
      <vt:lpstr>Después de implementar el Código</vt:lpstr>
      <vt:lpstr>Después de implementar el Código</vt:lpstr>
      <vt:lpstr>Después de implementar Código</vt:lpstr>
      <vt:lpstr>Después de implementar el Código</vt:lpstr>
      <vt:lpstr>Después de implementar Código</vt:lpstr>
      <vt:lpstr>Después de implementar el Código</vt:lpstr>
      <vt:lpstr>Después de implementar el Código</vt:lpstr>
      <vt:lpstr>Después de implementar Código</vt:lpstr>
      <vt:lpstr>Después de implementar el Código</vt:lpstr>
      <vt:lpstr>Después de implementar el Código</vt:lpstr>
      <vt:lpstr>Código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Python-Test</dc:title>
  <dc:creator>R9Magnum</dc:creator>
  <cp:lastModifiedBy>R9Magnum</cp:lastModifiedBy>
  <cp:revision>16</cp:revision>
  <dcterms:created xsi:type="dcterms:W3CDTF">2023-12-16T05:07:51Z</dcterms:created>
  <dcterms:modified xsi:type="dcterms:W3CDTF">2024-01-05T03:09:43Z</dcterms:modified>
</cp:coreProperties>
</file>