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Garamon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iOeq2H33mlsRA1ruuN9xhcqufd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regular.fntdata"/><Relationship Id="rId11" Type="http://schemas.openxmlformats.org/officeDocument/2006/relationships/slide" Target="slides/slide6.xml"/><Relationship Id="rId22" Type="http://schemas.openxmlformats.org/officeDocument/2006/relationships/font" Target="fonts/Garamond-italic.fntdata"/><Relationship Id="rId10" Type="http://schemas.openxmlformats.org/officeDocument/2006/relationships/slide" Target="slides/slide5.xml"/><Relationship Id="rId21" Type="http://schemas.openxmlformats.org/officeDocument/2006/relationships/font" Target="fonts/Garamond-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aramon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6" name="Shape 16"/>
        <p:cNvGrpSpPr/>
        <p:nvPr/>
      </p:nvGrpSpPr>
      <p:grpSpPr>
        <a:xfrm>
          <a:off x="0" y="0"/>
          <a:ext cx="0" cy="0"/>
          <a:chOff x="0" y="0"/>
          <a:chExt cx="0" cy="0"/>
        </a:xfrm>
      </p:grpSpPr>
      <p:grpSp>
        <p:nvGrpSpPr>
          <p:cNvPr id="17" name="Google Shape;17;p16"/>
          <p:cNvGrpSpPr/>
          <p:nvPr/>
        </p:nvGrpSpPr>
        <p:grpSpPr>
          <a:xfrm>
            <a:off x="0" y="0"/>
            <a:ext cx="9141619" cy="5154170"/>
            <a:chOff x="0" y="0"/>
            <a:chExt cx="12188825" cy="6872226"/>
          </a:xfrm>
        </p:grpSpPr>
        <p:pic>
          <p:nvPicPr>
            <p:cNvPr descr="HD-PanelTitle-V.png" id="18" name="Google Shape;18;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6"/>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6"/>
            <p:cNvPicPr preferRelativeResize="0"/>
            <p:nvPr/>
          </p:nvPicPr>
          <p:blipFill rotWithShape="1">
            <a:blip r:embed="rId3">
              <a:alphaModFix/>
            </a:blip>
            <a:srcRect b="0" l="2" r="47673" t="0"/>
            <a:stretch/>
          </p:blipFill>
          <p:spPr>
            <a:xfrm rot="5400000">
              <a:off x="5245268" y="530352"/>
              <a:ext cx="1673352" cy="612648"/>
            </a:xfrm>
            <a:prstGeom prst="rect">
              <a:avLst/>
            </a:prstGeom>
            <a:noFill/>
            <a:ln>
              <a:noFill/>
            </a:ln>
          </p:spPr>
        </p:pic>
        <p:pic>
          <p:nvPicPr>
            <p:cNvPr descr="HDRibbonTitle-UniformTrim.png" id="21" name="Google Shape;21;p16"/>
            <p:cNvPicPr preferRelativeResize="0"/>
            <p:nvPr/>
          </p:nvPicPr>
          <p:blipFill rotWithShape="1">
            <a:blip r:embed="rId3">
              <a:alphaModFix/>
            </a:blip>
            <a:srcRect b="0" l="0" r="48819" t="0"/>
            <a:stretch/>
          </p:blipFill>
          <p:spPr>
            <a:xfrm rot="5400000">
              <a:off x="5263556" y="5747514"/>
              <a:ext cx="1636776" cy="612648"/>
            </a:xfrm>
            <a:prstGeom prst="rect">
              <a:avLst/>
            </a:prstGeom>
            <a:noFill/>
            <a:ln>
              <a:noFill/>
            </a:ln>
          </p:spPr>
        </p:pic>
      </p:grpSp>
      <p:sp>
        <p:nvSpPr>
          <p:cNvPr id="22" name="Google Shape;22;p16"/>
          <p:cNvSpPr txBox="1"/>
          <p:nvPr>
            <p:ph type="ctrTitle"/>
          </p:nvPr>
        </p:nvSpPr>
        <p:spPr>
          <a:xfrm>
            <a:off x="2019299" y="1403349"/>
            <a:ext cx="5111752" cy="11366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4050"/>
              <a:buFont typeface="Garamond"/>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 type="subTitle"/>
          </p:nvPr>
        </p:nvSpPr>
        <p:spPr>
          <a:xfrm>
            <a:off x="2019299" y="2743198"/>
            <a:ext cx="5111752" cy="990602"/>
          </a:xfrm>
          <a:prstGeom prst="rect">
            <a:avLst/>
          </a:prstGeom>
          <a:noFill/>
          <a:ln>
            <a:noFill/>
          </a:ln>
        </p:spPr>
        <p:txBody>
          <a:bodyPr anchorCtr="0" anchor="t" bIns="45700" lIns="91425" spcFirstLastPara="1" rIns="91425" wrap="square" tIns="45700">
            <a:normAutofit/>
          </a:bodyPr>
          <a:lstStyle>
            <a:lvl1pPr lvl="0" algn="ctr">
              <a:spcBef>
                <a:spcPts val="315"/>
              </a:spcBef>
              <a:spcAft>
                <a:spcPts val="0"/>
              </a:spcAft>
              <a:buSzPts val="1811"/>
              <a:buNone/>
              <a:defRPr sz="1575">
                <a:solidFill>
                  <a:schemeClr val="dk1"/>
                </a:solidFill>
              </a:defRPr>
            </a:lvl1pPr>
            <a:lvl2pPr lvl="1" algn="ctr">
              <a:spcBef>
                <a:spcPts val="450"/>
              </a:spcBef>
              <a:spcAft>
                <a:spcPts val="0"/>
              </a:spcAft>
              <a:buSzPts val="1725"/>
              <a:buNone/>
              <a:defRPr>
                <a:solidFill>
                  <a:srgbClr val="888888"/>
                </a:solidFill>
              </a:defRPr>
            </a:lvl2pPr>
            <a:lvl3pPr lvl="2" algn="ctr">
              <a:spcBef>
                <a:spcPts val="450"/>
              </a:spcBef>
              <a:spcAft>
                <a:spcPts val="0"/>
              </a:spcAft>
              <a:buSzPts val="1553"/>
              <a:buNone/>
              <a:defRPr>
                <a:solidFill>
                  <a:srgbClr val="888888"/>
                </a:solidFill>
              </a:defRPr>
            </a:lvl3pPr>
            <a:lvl4pPr lvl="3" algn="ctr">
              <a:spcBef>
                <a:spcPts val="450"/>
              </a:spcBef>
              <a:spcAft>
                <a:spcPts val="0"/>
              </a:spcAft>
              <a:buSzPts val="1380"/>
              <a:buNone/>
              <a:defRPr>
                <a:solidFill>
                  <a:srgbClr val="888888"/>
                </a:solidFill>
              </a:defRPr>
            </a:lvl4pPr>
            <a:lvl5pPr lvl="4" algn="ctr">
              <a:spcBef>
                <a:spcPts val="450"/>
              </a:spcBef>
              <a:spcAft>
                <a:spcPts val="0"/>
              </a:spcAft>
              <a:buSzPts val="1208"/>
              <a:buNone/>
              <a:defRPr>
                <a:solidFill>
                  <a:srgbClr val="888888"/>
                </a:solidFill>
              </a:defRPr>
            </a:lvl5pPr>
            <a:lvl6pPr lvl="5" algn="ctr">
              <a:spcBef>
                <a:spcPts val="450"/>
              </a:spcBef>
              <a:spcAft>
                <a:spcPts val="0"/>
              </a:spcAft>
              <a:buSzPts val="1208"/>
              <a:buNone/>
              <a:defRPr>
                <a:solidFill>
                  <a:srgbClr val="888888"/>
                </a:solidFill>
              </a:defRPr>
            </a:lvl6pPr>
            <a:lvl7pPr lvl="6" algn="ctr">
              <a:spcBef>
                <a:spcPts val="450"/>
              </a:spcBef>
              <a:spcAft>
                <a:spcPts val="0"/>
              </a:spcAft>
              <a:buSzPts val="1208"/>
              <a:buNone/>
              <a:defRPr>
                <a:solidFill>
                  <a:srgbClr val="888888"/>
                </a:solidFill>
              </a:defRPr>
            </a:lvl7pPr>
            <a:lvl8pPr lvl="7" algn="ctr">
              <a:spcBef>
                <a:spcPts val="450"/>
              </a:spcBef>
              <a:spcAft>
                <a:spcPts val="0"/>
              </a:spcAft>
              <a:buSzPts val="1208"/>
              <a:buNone/>
              <a:defRPr>
                <a:solidFill>
                  <a:srgbClr val="888888"/>
                </a:solidFill>
              </a:defRPr>
            </a:lvl8pPr>
            <a:lvl9pPr lvl="8" algn="ctr">
              <a:spcBef>
                <a:spcPts val="450"/>
              </a:spcBef>
              <a:spcAft>
                <a:spcPts val="450"/>
              </a:spcAft>
              <a:buSzPts val="1208"/>
              <a:buNone/>
              <a:defRPr>
                <a:solidFill>
                  <a:srgbClr val="888888"/>
                </a:solidFill>
              </a:defRPr>
            </a:lvl9pPr>
          </a:lstStyle>
          <a:p/>
        </p:txBody>
      </p:sp>
      <p:sp>
        <p:nvSpPr>
          <p:cNvPr id="24" name="Google Shape;24;p16"/>
          <p:cNvSpPr txBox="1"/>
          <p:nvPr>
            <p:ph idx="10" type="dt"/>
          </p:nvPr>
        </p:nvSpPr>
        <p:spPr>
          <a:xfrm>
            <a:off x="5987425" y="3778247"/>
            <a:ext cx="67310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2019298" y="3778247"/>
            <a:ext cx="3910976"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717676" y="3778247"/>
            <a:ext cx="413375"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27" name="Google Shape;27;p16"/>
          <p:cNvCxnSpPr/>
          <p:nvPr/>
        </p:nvCxnSpPr>
        <p:spPr>
          <a:xfrm>
            <a:off x="2019299" y="2641598"/>
            <a:ext cx="511175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2" name="Shape 82"/>
        <p:cNvGrpSpPr/>
        <p:nvPr/>
      </p:nvGrpSpPr>
      <p:grpSpPr>
        <a:xfrm>
          <a:off x="0" y="0"/>
          <a:ext cx="0" cy="0"/>
          <a:chOff x="0" y="0"/>
          <a:chExt cx="0" cy="0"/>
        </a:xfrm>
      </p:grpSpPr>
      <p:sp>
        <p:nvSpPr>
          <p:cNvPr id="83" name="Google Shape;83;p25"/>
          <p:cNvSpPr txBox="1"/>
          <p:nvPr>
            <p:ph type="title"/>
          </p:nvPr>
        </p:nvSpPr>
        <p:spPr>
          <a:xfrm>
            <a:off x="971549" y="1412874"/>
            <a:ext cx="4681362"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100"/>
              <a:buFont typeface="Garamond"/>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p:nvPr>
            <p:ph idx="2" type="pic"/>
          </p:nvPr>
        </p:nvSpPr>
        <p:spPr>
          <a:xfrm>
            <a:off x="6071124" y="781050"/>
            <a:ext cx="2297510" cy="35814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24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1pPr>
            <a:lvl2pPr lvl="1"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lvl="2"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3pPr>
            <a:lvl4pPr lvl="3"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4pPr>
            <a:lvl5pPr lvl="4"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5pPr>
            <a:lvl6pPr lvl="5"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6pPr>
            <a:lvl7pPr lvl="6"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7pPr>
            <a:lvl8pPr lvl="7"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8pPr>
            <a:lvl9pPr lvl="8" marR="0" rtl="0" algn="l">
              <a:spcBef>
                <a:spcPts val="450"/>
              </a:spcBef>
              <a:spcAft>
                <a:spcPts val="45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9pPr>
          </a:lstStyle>
          <a:p/>
        </p:txBody>
      </p:sp>
      <p:sp>
        <p:nvSpPr>
          <p:cNvPr id="85" name="Google Shape;85;p25"/>
          <p:cNvSpPr txBox="1"/>
          <p:nvPr>
            <p:ph idx="1" type="body"/>
          </p:nvPr>
        </p:nvSpPr>
        <p:spPr>
          <a:xfrm>
            <a:off x="971549" y="2441574"/>
            <a:ext cx="4681362" cy="1371600"/>
          </a:xfrm>
          <a:prstGeom prst="rect">
            <a:avLst/>
          </a:prstGeom>
          <a:noFill/>
          <a:ln>
            <a:noFill/>
          </a:ln>
        </p:spPr>
        <p:txBody>
          <a:bodyPr anchorCtr="0" anchor="t" bIns="45700" lIns="91425" spcFirstLastPara="1" rIns="91425" wrap="square" tIns="45700">
            <a:normAutofit/>
          </a:bodyPr>
          <a:lstStyle>
            <a:lvl1pPr indent="-228600" lvl="0" marL="457200" algn="ctr">
              <a:spcBef>
                <a:spcPts val="270"/>
              </a:spcBef>
              <a:spcAft>
                <a:spcPts val="0"/>
              </a:spcAft>
              <a:buSzPts val="1553"/>
              <a:buNone/>
              <a:defRPr sz="13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86" name="Google Shape;86;p2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89" name="Shape 89"/>
        <p:cNvGrpSpPr/>
        <p:nvPr/>
      </p:nvGrpSpPr>
      <p:grpSpPr>
        <a:xfrm>
          <a:off x="0" y="0"/>
          <a:ext cx="0" cy="0"/>
          <a:chOff x="0" y="0"/>
          <a:chExt cx="0" cy="0"/>
        </a:xfrm>
      </p:grpSpPr>
      <p:sp>
        <p:nvSpPr>
          <p:cNvPr id="90" name="Google Shape;90;p26"/>
          <p:cNvSpPr txBox="1"/>
          <p:nvPr>
            <p:ph type="title"/>
          </p:nvPr>
        </p:nvSpPr>
        <p:spPr>
          <a:xfrm>
            <a:off x="971551" y="3611561"/>
            <a:ext cx="7207250" cy="42505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p:nvPr>
            <p:ph idx="2" type="pic"/>
          </p:nvPr>
        </p:nvSpPr>
        <p:spPr>
          <a:xfrm>
            <a:off x="781070" y="781050"/>
            <a:ext cx="7579479" cy="2501902"/>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24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1pPr>
            <a:lvl2pPr lvl="1"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2pPr>
            <a:lvl3pPr lvl="2"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3pPr>
            <a:lvl4pPr lvl="3"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4pPr>
            <a:lvl5pPr lvl="4"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5pPr>
            <a:lvl6pPr lvl="5"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6pPr>
            <a:lvl7pPr lvl="6"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7pPr>
            <a:lvl8pPr lvl="7" marR="0" rtl="0" algn="l">
              <a:spcBef>
                <a:spcPts val="450"/>
              </a:spcBef>
              <a:spcAft>
                <a:spcPts val="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8pPr>
            <a:lvl9pPr lvl="8" marR="0" rtl="0" algn="l">
              <a:spcBef>
                <a:spcPts val="450"/>
              </a:spcBef>
              <a:spcAft>
                <a:spcPts val="450"/>
              </a:spcAft>
              <a:buClr>
                <a:schemeClr val="accent1"/>
              </a:buClr>
              <a:buSzPts val="1380"/>
              <a:buFont typeface="Arial"/>
              <a:buNone/>
              <a:defRPr b="0" i="0" sz="1200" u="none" cap="none" strike="noStrike">
                <a:solidFill>
                  <a:srgbClr val="262626"/>
                </a:solidFill>
                <a:latin typeface="Garamond"/>
                <a:ea typeface="Garamond"/>
                <a:cs typeface="Garamond"/>
                <a:sym typeface="Garamond"/>
              </a:defRPr>
            </a:lvl9pPr>
          </a:lstStyle>
          <a:p/>
        </p:txBody>
      </p:sp>
      <p:sp>
        <p:nvSpPr>
          <p:cNvPr id="92" name="Google Shape;92;p26"/>
          <p:cNvSpPr txBox="1"/>
          <p:nvPr>
            <p:ph idx="1" type="body"/>
          </p:nvPr>
        </p:nvSpPr>
        <p:spPr>
          <a:xfrm>
            <a:off x="971551" y="4036615"/>
            <a:ext cx="7207250" cy="370284"/>
          </a:xfrm>
          <a:prstGeom prst="rect">
            <a:avLst/>
          </a:prstGeom>
          <a:noFill/>
          <a:ln>
            <a:noFill/>
          </a:ln>
        </p:spPr>
        <p:txBody>
          <a:bodyPr anchorCtr="0" anchor="t" bIns="45700" lIns="91425" spcFirstLastPara="1" rIns="91425" wrap="square" tIns="45700">
            <a:normAutofit/>
          </a:bodyPr>
          <a:lstStyle>
            <a:lvl1pPr indent="-228600" lvl="0" marL="457200" algn="ctr">
              <a:spcBef>
                <a:spcPts val="210"/>
              </a:spcBef>
              <a:spcAft>
                <a:spcPts val="0"/>
              </a:spcAft>
              <a:buSzPts val="1208"/>
              <a:buNone/>
              <a:defRPr sz="10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93" name="Google Shape;93;p26"/>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96" name="Shape 96"/>
        <p:cNvGrpSpPr/>
        <p:nvPr/>
      </p:nvGrpSpPr>
      <p:grpSpPr>
        <a:xfrm>
          <a:off x="0" y="0"/>
          <a:ext cx="0" cy="0"/>
          <a:chOff x="0" y="0"/>
          <a:chExt cx="0" cy="0"/>
        </a:xfrm>
      </p:grpSpPr>
      <p:sp>
        <p:nvSpPr>
          <p:cNvPr id="97" name="Google Shape;97;p27"/>
          <p:cNvSpPr txBox="1"/>
          <p:nvPr>
            <p:ph type="title"/>
          </p:nvPr>
        </p:nvSpPr>
        <p:spPr>
          <a:xfrm>
            <a:off x="977901" y="736599"/>
            <a:ext cx="7194549" cy="22161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txBox="1"/>
          <p:nvPr>
            <p:ph idx="1" type="body"/>
          </p:nvPr>
        </p:nvSpPr>
        <p:spPr>
          <a:xfrm>
            <a:off x="977901" y="3257550"/>
            <a:ext cx="7194549"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99" name="Google Shape;99;p27"/>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102" name="Google Shape;102;p27"/>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03" name="Shape 103"/>
        <p:cNvGrpSpPr/>
        <p:nvPr/>
      </p:nvGrpSpPr>
      <p:grpSpPr>
        <a:xfrm>
          <a:off x="0" y="0"/>
          <a:ext cx="0" cy="0"/>
          <a:chOff x="0" y="0"/>
          <a:chExt cx="0" cy="0"/>
        </a:xfrm>
      </p:grpSpPr>
      <p:sp>
        <p:nvSpPr>
          <p:cNvPr id="104" name="Google Shape;104;p28"/>
          <p:cNvSpPr txBox="1"/>
          <p:nvPr>
            <p:ph type="title"/>
          </p:nvPr>
        </p:nvSpPr>
        <p:spPr>
          <a:xfrm>
            <a:off x="1084660" y="736599"/>
            <a:ext cx="6972299" cy="177800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8"/>
          <p:cNvSpPr txBox="1"/>
          <p:nvPr>
            <p:ph idx="1" type="body"/>
          </p:nvPr>
        </p:nvSpPr>
        <p:spPr>
          <a:xfrm>
            <a:off x="1256109" y="2514600"/>
            <a:ext cx="6629402" cy="438150"/>
          </a:xfrm>
          <a:prstGeom prst="rect">
            <a:avLst/>
          </a:prstGeom>
          <a:noFill/>
          <a:ln>
            <a:noFill/>
          </a:ln>
        </p:spPr>
        <p:txBody>
          <a:bodyPr anchorCtr="0" anchor="ctr" bIns="45700" lIns="91425" spcFirstLastPara="1" rIns="91425" wrap="square" tIns="45700">
            <a:normAutofit/>
          </a:bodyPr>
          <a:lstStyle>
            <a:lvl1pPr indent="-228600" lvl="0" marL="457200" algn="r">
              <a:spcBef>
                <a:spcPts val="300"/>
              </a:spcBef>
              <a:spcAft>
                <a:spcPts val="0"/>
              </a:spcAft>
              <a:buSzPts val="1725"/>
              <a:buFont typeface="Garamond"/>
              <a:buNone/>
              <a:defRPr sz="1500"/>
            </a:lvl1pPr>
            <a:lvl2pPr indent="-228600" lvl="1" marL="914400" algn="l">
              <a:spcBef>
                <a:spcPts val="450"/>
              </a:spcBef>
              <a:spcAft>
                <a:spcPts val="0"/>
              </a:spcAft>
              <a:buSzPts val="1725"/>
              <a:buFont typeface="Garamond"/>
              <a:buNone/>
              <a:defRPr/>
            </a:lvl2pPr>
            <a:lvl3pPr indent="-228600" lvl="2" marL="1371600" algn="l">
              <a:spcBef>
                <a:spcPts val="450"/>
              </a:spcBef>
              <a:spcAft>
                <a:spcPts val="0"/>
              </a:spcAft>
              <a:buSzPts val="1553"/>
              <a:buFont typeface="Garamond"/>
              <a:buNone/>
              <a:defRPr/>
            </a:lvl3pPr>
            <a:lvl4pPr indent="-228600" lvl="3" marL="1828800" algn="l">
              <a:spcBef>
                <a:spcPts val="450"/>
              </a:spcBef>
              <a:spcAft>
                <a:spcPts val="0"/>
              </a:spcAft>
              <a:buSzPts val="1380"/>
              <a:buFont typeface="Garamond"/>
              <a:buNone/>
              <a:defRPr/>
            </a:lvl4pPr>
            <a:lvl5pPr indent="-228600" lvl="4" marL="2286000" algn="l">
              <a:spcBef>
                <a:spcPts val="450"/>
              </a:spcBef>
              <a:spcAft>
                <a:spcPts val="0"/>
              </a:spcAft>
              <a:buSzPts val="1208"/>
              <a:buFont typeface="Garamond"/>
              <a:buNone/>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06" name="Google Shape;106;p28"/>
          <p:cNvSpPr txBox="1"/>
          <p:nvPr>
            <p:ph idx="2" type="body"/>
          </p:nvPr>
        </p:nvSpPr>
        <p:spPr>
          <a:xfrm>
            <a:off x="971551" y="3257550"/>
            <a:ext cx="7207250"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07" name="Google Shape;107;p28"/>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8"/>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sp>
        <p:nvSpPr>
          <p:cNvPr id="110" name="Google Shape;110;p28"/>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s-ES" sz="6000" u="none" cap="none" strike="noStrike">
                <a:solidFill>
                  <a:schemeClr val="dk1"/>
                </a:solidFill>
                <a:latin typeface="Garamond"/>
                <a:ea typeface="Garamond"/>
                <a:cs typeface="Garamond"/>
                <a:sym typeface="Garamond"/>
              </a:rPr>
              <a:t>“</a:t>
            </a:r>
            <a:endParaRPr/>
          </a:p>
        </p:txBody>
      </p:sp>
      <p:sp>
        <p:nvSpPr>
          <p:cNvPr id="111" name="Google Shape;111;p28"/>
          <p:cNvSpPr txBox="1"/>
          <p:nvPr/>
        </p:nvSpPr>
        <p:spPr>
          <a:xfrm>
            <a:off x="7950200" y="2120903"/>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rPr b="0" i="0" lang="es-ES" sz="6000" u="none" cap="none" strike="noStrike">
                <a:solidFill>
                  <a:schemeClr val="dk1"/>
                </a:solidFill>
                <a:latin typeface="Garamond"/>
                <a:ea typeface="Garamond"/>
                <a:cs typeface="Garamond"/>
                <a:sym typeface="Garamond"/>
              </a:rPr>
              <a:t>”</a:t>
            </a:r>
            <a:endParaRPr/>
          </a:p>
        </p:txBody>
      </p:sp>
      <p:cxnSp>
        <p:nvCxnSpPr>
          <p:cNvPr id="112" name="Google Shape;112;p28"/>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13" name="Shape 113"/>
        <p:cNvGrpSpPr/>
        <p:nvPr/>
      </p:nvGrpSpPr>
      <p:grpSpPr>
        <a:xfrm>
          <a:off x="0" y="0"/>
          <a:ext cx="0" cy="0"/>
          <a:chOff x="0" y="0"/>
          <a:chExt cx="0" cy="0"/>
        </a:xfrm>
      </p:grpSpPr>
      <p:sp>
        <p:nvSpPr>
          <p:cNvPr id="114" name="Google Shape;114;p29"/>
          <p:cNvSpPr txBox="1"/>
          <p:nvPr>
            <p:ph type="title"/>
          </p:nvPr>
        </p:nvSpPr>
        <p:spPr>
          <a:xfrm>
            <a:off x="971552" y="2481436"/>
            <a:ext cx="7207251" cy="110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txBox="1"/>
          <p:nvPr>
            <p:ph idx="1" type="body"/>
          </p:nvPr>
        </p:nvSpPr>
        <p:spPr>
          <a:xfrm>
            <a:off x="971551" y="3583036"/>
            <a:ext cx="720725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16" name="Google Shape;116;p29"/>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9"/>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19" name="Shape 119"/>
        <p:cNvGrpSpPr/>
        <p:nvPr/>
      </p:nvGrpSpPr>
      <p:grpSpPr>
        <a:xfrm>
          <a:off x="0" y="0"/>
          <a:ext cx="0" cy="0"/>
          <a:chOff x="0" y="0"/>
          <a:chExt cx="0" cy="0"/>
        </a:xfrm>
      </p:grpSpPr>
      <p:sp>
        <p:nvSpPr>
          <p:cNvPr id="120" name="Google Shape;120;p30"/>
          <p:cNvSpPr txBox="1"/>
          <p:nvPr>
            <p:ph type="title"/>
          </p:nvPr>
        </p:nvSpPr>
        <p:spPr>
          <a:xfrm>
            <a:off x="1084660" y="736599"/>
            <a:ext cx="6972299"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 type="body"/>
          </p:nvPr>
        </p:nvSpPr>
        <p:spPr>
          <a:xfrm>
            <a:off x="971551" y="2729484"/>
            <a:ext cx="7207251" cy="66522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22" name="Google Shape;122;p30"/>
          <p:cNvSpPr txBox="1"/>
          <p:nvPr>
            <p:ph idx="2" type="body"/>
          </p:nvPr>
        </p:nvSpPr>
        <p:spPr>
          <a:xfrm>
            <a:off x="971551" y="3397250"/>
            <a:ext cx="7207251" cy="10096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23" name="Google Shape;123;p30"/>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0"/>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sp>
        <p:nvSpPr>
          <p:cNvPr id="126" name="Google Shape;126;p30"/>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s-ES" sz="6000" u="none" cap="none" strike="noStrike">
                <a:solidFill>
                  <a:schemeClr val="dk1"/>
                </a:solidFill>
                <a:latin typeface="Garamond"/>
                <a:ea typeface="Garamond"/>
                <a:cs typeface="Garamond"/>
                <a:sym typeface="Garamond"/>
              </a:rPr>
              <a:t>“</a:t>
            </a:r>
            <a:endParaRPr/>
          </a:p>
        </p:txBody>
      </p:sp>
      <p:sp>
        <p:nvSpPr>
          <p:cNvPr id="127" name="Google Shape;127;p30"/>
          <p:cNvSpPr txBox="1"/>
          <p:nvPr/>
        </p:nvSpPr>
        <p:spPr>
          <a:xfrm>
            <a:off x="7950200" y="1949446"/>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rPr b="0" i="0" lang="es-ES" sz="6000" u="none" cap="none" strike="noStrike">
                <a:solidFill>
                  <a:schemeClr val="dk1"/>
                </a:solidFill>
                <a:latin typeface="Garamond"/>
                <a:ea typeface="Garamond"/>
                <a:cs typeface="Garamond"/>
                <a:sym typeface="Garamond"/>
              </a:rPr>
              <a:t>”</a:t>
            </a:r>
            <a:endParaRPr/>
          </a:p>
        </p:txBody>
      </p:sp>
      <p:cxnSp>
        <p:nvCxnSpPr>
          <p:cNvPr id="128" name="Google Shape;128;p30"/>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29" name="Shape 129"/>
        <p:cNvGrpSpPr/>
        <p:nvPr/>
      </p:nvGrpSpPr>
      <p:grpSpPr>
        <a:xfrm>
          <a:off x="0" y="0"/>
          <a:ext cx="0" cy="0"/>
          <a:chOff x="0" y="0"/>
          <a:chExt cx="0" cy="0"/>
        </a:xfrm>
      </p:grpSpPr>
      <p:sp>
        <p:nvSpPr>
          <p:cNvPr id="130" name="Google Shape;130;p31"/>
          <p:cNvSpPr txBox="1"/>
          <p:nvPr>
            <p:ph type="title"/>
          </p:nvPr>
        </p:nvSpPr>
        <p:spPr>
          <a:xfrm>
            <a:off x="971551" y="736599"/>
            <a:ext cx="7207250"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1"/>
          <p:cNvSpPr txBox="1"/>
          <p:nvPr>
            <p:ph idx="1" type="body"/>
          </p:nvPr>
        </p:nvSpPr>
        <p:spPr>
          <a:xfrm>
            <a:off x="971551" y="2722626"/>
            <a:ext cx="7207251" cy="63093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15"/>
              <a:buNone/>
              <a:defRPr sz="21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32" name="Google Shape;132;p31"/>
          <p:cNvSpPr txBox="1"/>
          <p:nvPr>
            <p:ph idx="2" type="body"/>
          </p:nvPr>
        </p:nvSpPr>
        <p:spPr>
          <a:xfrm>
            <a:off x="971550" y="3352800"/>
            <a:ext cx="7207253" cy="105410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33" name="Google Shape;133;p31"/>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136" name="Google Shape;136;p31"/>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7" name="Shape 137"/>
        <p:cNvGrpSpPr/>
        <p:nvPr/>
      </p:nvGrpSpPr>
      <p:grpSpPr>
        <a:xfrm>
          <a:off x="0" y="0"/>
          <a:ext cx="0" cy="0"/>
          <a:chOff x="0" y="0"/>
          <a:chExt cx="0" cy="0"/>
        </a:xfrm>
      </p:grpSpPr>
      <p:sp>
        <p:nvSpPr>
          <p:cNvPr id="138" name="Google Shape;138;p32"/>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2"/>
          <p:cNvSpPr txBox="1"/>
          <p:nvPr>
            <p:ph idx="1" type="body"/>
          </p:nvPr>
        </p:nvSpPr>
        <p:spPr>
          <a:xfrm rot="5400000">
            <a:off x="3327398" y="-438149"/>
            <a:ext cx="2489202" cy="7200897"/>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40" name="Google Shape;140;p32"/>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2"/>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143" name="Google Shape;143;p32"/>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44" name="Shape 144"/>
        <p:cNvGrpSpPr/>
        <p:nvPr/>
      </p:nvGrpSpPr>
      <p:grpSpPr>
        <a:xfrm>
          <a:off x="0" y="0"/>
          <a:ext cx="0" cy="0"/>
          <a:chOff x="0" y="0"/>
          <a:chExt cx="0" cy="0"/>
        </a:xfrm>
      </p:grpSpPr>
      <p:sp>
        <p:nvSpPr>
          <p:cNvPr id="145" name="Google Shape;145;p33"/>
          <p:cNvSpPr txBox="1"/>
          <p:nvPr>
            <p:ph type="title"/>
          </p:nvPr>
        </p:nvSpPr>
        <p:spPr>
          <a:xfrm rot="5400000">
            <a:off x="5623453" y="1862664"/>
            <a:ext cx="3670301" cy="141817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3"/>
          <p:cNvSpPr txBox="1"/>
          <p:nvPr>
            <p:ph idx="1" type="body"/>
          </p:nvPr>
        </p:nvSpPr>
        <p:spPr>
          <a:xfrm rot="5400000">
            <a:off x="1923783" y="-215635"/>
            <a:ext cx="3670301" cy="5574769"/>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47" name="Google Shape;147;p3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150" name="Google Shape;150;p33"/>
          <p:cNvCxnSpPr/>
          <p:nvPr/>
        </p:nvCxnSpPr>
        <p:spPr>
          <a:xfrm>
            <a:off x="6647918"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262626"/>
              </a:buClr>
              <a:buSzPts val="2800"/>
              <a:buFont typeface="Garamond"/>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30" name="Google Shape;3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1pPr>
            <a:lvl2pPr indent="0" lvl="1"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2pPr>
            <a:lvl3pPr indent="0" lvl="2"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3pPr>
            <a:lvl4pPr indent="0" lvl="3"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4pPr>
            <a:lvl5pPr indent="0" lvl="4"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5pPr>
            <a:lvl6pPr indent="0" lvl="5"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6pPr>
            <a:lvl7pPr indent="0" lvl="6"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7pPr>
            <a:lvl8pPr indent="0" lvl="7"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8pPr>
            <a:lvl9pPr indent="0" lvl="8"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2" name="Shape 32"/>
        <p:cNvGrpSpPr/>
        <p:nvPr/>
      </p:nvGrpSpPr>
      <p:grpSpPr>
        <a:xfrm>
          <a:off x="0" y="0"/>
          <a:ext cx="0" cy="0"/>
          <a:chOff x="0" y="0"/>
          <a:chExt cx="0" cy="0"/>
        </a:xfrm>
      </p:grpSpPr>
      <p:cxnSp>
        <p:nvCxnSpPr>
          <p:cNvPr id="33" name="Google Shape;33;p18"/>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18"/>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36" name="Google Shape;36;p18"/>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9" name="Shape 39"/>
        <p:cNvGrpSpPr/>
        <p:nvPr/>
      </p:nvGrpSpPr>
      <p:grpSpPr>
        <a:xfrm>
          <a:off x="0" y="0"/>
          <a:ext cx="0" cy="0"/>
          <a:chOff x="0" y="0"/>
          <a:chExt cx="0" cy="0"/>
        </a:xfrm>
      </p:grpSpPr>
      <p:sp>
        <p:nvSpPr>
          <p:cNvPr id="40" name="Google Shape;40;p19"/>
          <p:cNvSpPr txBox="1"/>
          <p:nvPr>
            <p:ph type="title"/>
          </p:nvPr>
        </p:nvSpPr>
        <p:spPr>
          <a:xfrm>
            <a:off x="1511302" y="1314454"/>
            <a:ext cx="6119016" cy="1366886"/>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3300"/>
              <a:buFont typeface="Garamond"/>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 type="body"/>
          </p:nvPr>
        </p:nvSpPr>
        <p:spPr>
          <a:xfrm>
            <a:off x="1511300" y="2884539"/>
            <a:ext cx="6119018" cy="71591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2" name="Google Shape;42;p19"/>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45" name="Google Shape;45;p19"/>
          <p:cNvCxnSpPr/>
          <p:nvPr/>
        </p:nvCxnSpPr>
        <p:spPr>
          <a:xfrm>
            <a:off x="1509542" y="2782939"/>
            <a:ext cx="6122535"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6" name="Shape 46"/>
        <p:cNvGrpSpPr/>
        <p:nvPr/>
      </p:nvGrpSpPr>
      <p:grpSpPr>
        <a:xfrm>
          <a:off x="0" y="0"/>
          <a:ext cx="0" cy="0"/>
          <a:chOff x="0" y="0"/>
          <a:chExt cx="0" cy="0"/>
        </a:xfrm>
      </p:grpSpPr>
      <p:sp>
        <p:nvSpPr>
          <p:cNvPr id="47" name="Google Shape;47;p20"/>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 type="body"/>
          </p:nvPr>
        </p:nvSpPr>
        <p:spPr>
          <a:xfrm>
            <a:off x="973836"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49" name="Google Shape;49;p20"/>
          <p:cNvSpPr txBox="1"/>
          <p:nvPr>
            <p:ph idx="2" type="body"/>
          </p:nvPr>
        </p:nvSpPr>
        <p:spPr>
          <a:xfrm>
            <a:off x="4636008"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0" name="Google Shape;50;p20"/>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53" name="Google Shape;53;p20"/>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21"/>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 type="body"/>
          </p:nvPr>
        </p:nvSpPr>
        <p:spPr>
          <a:xfrm>
            <a:off x="971550"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57" name="Google Shape;57;p21"/>
          <p:cNvSpPr txBox="1"/>
          <p:nvPr>
            <p:ph idx="2" type="body"/>
          </p:nvPr>
        </p:nvSpPr>
        <p:spPr>
          <a:xfrm>
            <a:off x="971550"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8" name="Google Shape;58;p21"/>
          <p:cNvSpPr txBox="1"/>
          <p:nvPr>
            <p:ph idx="3" type="body"/>
          </p:nvPr>
        </p:nvSpPr>
        <p:spPr>
          <a:xfrm>
            <a:off x="4635503"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59" name="Google Shape;59;p21"/>
          <p:cNvSpPr txBox="1"/>
          <p:nvPr>
            <p:ph idx="4" type="body"/>
          </p:nvPr>
        </p:nvSpPr>
        <p:spPr>
          <a:xfrm>
            <a:off x="4635503"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60" name="Google Shape;60;p21"/>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63" name="Google Shape;63;p21"/>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4" name="Shape 64"/>
        <p:cNvGrpSpPr/>
        <p:nvPr/>
      </p:nvGrpSpPr>
      <p:grpSpPr>
        <a:xfrm>
          <a:off x="0" y="0"/>
          <a:ext cx="0" cy="0"/>
          <a:chOff x="0" y="0"/>
          <a:chExt cx="0" cy="0"/>
        </a:xfrm>
      </p:grpSpPr>
      <p:sp>
        <p:nvSpPr>
          <p:cNvPr id="65" name="Google Shape;65;p22"/>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69" name="Google Shape;69;p22"/>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0" name="Shape 70"/>
        <p:cNvGrpSpPr/>
        <p:nvPr/>
      </p:nvGrpSpPr>
      <p:grpSpPr>
        <a:xfrm>
          <a:off x="0" y="0"/>
          <a:ext cx="0" cy="0"/>
          <a:chOff x="0" y="0"/>
          <a:chExt cx="0" cy="0"/>
        </a:xfrm>
      </p:grpSpPr>
      <p:sp>
        <p:nvSpPr>
          <p:cNvPr id="71" name="Google Shape;71;p2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4" name="Shape 74"/>
        <p:cNvGrpSpPr/>
        <p:nvPr/>
      </p:nvGrpSpPr>
      <p:grpSpPr>
        <a:xfrm>
          <a:off x="0" y="0"/>
          <a:ext cx="0" cy="0"/>
          <a:chOff x="0" y="0"/>
          <a:chExt cx="0" cy="0"/>
        </a:xfrm>
      </p:grpSpPr>
      <p:sp>
        <p:nvSpPr>
          <p:cNvPr id="75" name="Google Shape;75;p24"/>
          <p:cNvSpPr txBox="1"/>
          <p:nvPr>
            <p:ph type="title"/>
          </p:nvPr>
        </p:nvSpPr>
        <p:spPr>
          <a:xfrm>
            <a:off x="970359" y="1041401"/>
            <a:ext cx="2788841"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 type="body"/>
          </p:nvPr>
        </p:nvSpPr>
        <p:spPr>
          <a:xfrm>
            <a:off x="4064001" y="736599"/>
            <a:ext cx="4102100" cy="3670301"/>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77" name="Google Shape;77;p24"/>
          <p:cNvSpPr txBox="1"/>
          <p:nvPr>
            <p:ph idx="2" type="body"/>
          </p:nvPr>
        </p:nvSpPr>
        <p:spPr>
          <a:xfrm>
            <a:off x="970359" y="2273299"/>
            <a:ext cx="2788841" cy="1828803"/>
          </a:xfrm>
          <a:prstGeom prst="rect">
            <a:avLst/>
          </a:prstGeom>
          <a:noFill/>
          <a:ln>
            <a:noFill/>
          </a:ln>
        </p:spPr>
        <p:txBody>
          <a:bodyPr anchorCtr="0" anchor="t" bIns="45700" lIns="91425" spcFirstLastPara="1" rIns="91425" wrap="square" tIns="45700">
            <a:normAutofit/>
          </a:bodyPr>
          <a:lstStyle>
            <a:lvl1pPr indent="-228600" lvl="0" marL="457200" algn="ctr">
              <a:spcBef>
                <a:spcPts val="240"/>
              </a:spcBef>
              <a:spcAft>
                <a:spcPts val="0"/>
              </a:spcAft>
              <a:buSzPts val="1380"/>
              <a:buNone/>
              <a:defRPr sz="120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78" name="Google Shape;78;p24"/>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s-ES"/>
              <a:t>‹#›</a:t>
            </a:fld>
            <a:endParaRPr/>
          </a:p>
        </p:txBody>
      </p:sp>
      <p:cxnSp>
        <p:nvCxnSpPr>
          <p:cNvPr id="81" name="Google Shape;81;p24"/>
          <p:cNvCxnSpPr/>
          <p:nvPr/>
        </p:nvCxnSpPr>
        <p:spPr>
          <a:xfrm>
            <a:off x="1047127" y="2184400"/>
            <a:ext cx="26358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5"/>
          <p:cNvGrpSpPr/>
          <p:nvPr/>
        </p:nvGrpSpPr>
        <p:grpSpPr>
          <a:xfrm>
            <a:off x="0" y="1"/>
            <a:ext cx="9141619" cy="5142160"/>
            <a:chOff x="0" y="0"/>
            <a:chExt cx="12188825" cy="6856214"/>
          </a:xfrm>
        </p:grpSpPr>
        <p:pic>
          <p:nvPicPr>
            <p:cNvPr descr="HD-PanelContent-V.png" id="7" name="Google Shape;7;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5"/>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5"/>
            <p:cNvPicPr preferRelativeResize="0"/>
            <p:nvPr/>
          </p:nvPicPr>
          <p:blipFill rotWithShape="1">
            <a:blip r:embed="rId3">
              <a:alphaModFix/>
            </a:blip>
            <a:srcRect b="0" l="0" r="5093" t="0"/>
            <a:stretch/>
          </p:blipFill>
          <p:spPr>
            <a:xfrm rot="5400000">
              <a:off x="5706471" y="76265"/>
              <a:ext cx="758952" cy="606425"/>
            </a:xfrm>
            <a:prstGeom prst="rect">
              <a:avLst/>
            </a:prstGeom>
            <a:noFill/>
            <a:ln>
              <a:noFill/>
            </a:ln>
          </p:spPr>
        </p:pic>
        <p:pic>
          <p:nvPicPr>
            <p:cNvPr descr="HDRibbonContent-UniformTrim.png" id="10" name="Google Shape;10;p15"/>
            <p:cNvPicPr preferRelativeResize="0"/>
            <p:nvPr/>
          </p:nvPicPr>
          <p:blipFill rotWithShape="1">
            <a:blip r:embed="rId3">
              <a:alphaModFix/>
            </a:blip>
            <a:srcRect b="0" l="0" r="5093" t="0"/>
            <a:stretch/>
          </p:blipFill>
          <p:spPr>
            <a:xfrm rot="5400000">
              <a:off x="5706470" y="6173526"/>
              <a:ext cx="758952" cy="606425"/>
            </a:xfrm>
            <a:prstGeom prst="rect">
              <a:avLst/>
            </a:prstGeom>
            <a:noFill/>
            <a:ln>
              <a:noFill/>
            </a:ln>
          </p:spPr>
        </p:pic>
      </p:grpSp>
      <p:sp>
        <p:nvSpPr>
          <p:cNvPr id="11" name="Google Shape;11;p15"/>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5"/>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marR="0" rtl="0" algn="l">
              <a:spcBef>
                <a:spcPts val="36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1pPr>
            <a:lvl2pPr indent="-338137" lvl="1" marL="914400" marR="0" rtl="0" algn="l">
              <a:spcBef>
                <a:spcPts val="450"/>
              </a:spcBef>
              <a:spcAft>
                <a:spcPts val="0"/>
              </a:spcAft>
              <a:buClr>
                <a:schemeClr val="accent1"/>
              </a:buClr>
              <a:buSzPts val="1725"/>
              <a:buFont typeface="Arial"/>
              <a:buChar char="•"/>
              <a:defRPr b="0" i="0" sz="1500" u="none" cap="none" strike="noStrike">
                <a:solidFill>
                  <a:srgbClr val="262626"/>
                </a:solidFill>
                <a:latin typeface="Garamond"/>
                <a:ea typeface="Garamond"/>
                <a:cs typeface="Garamond"/>
                <a:sym typeface="Garamond"/>
              </a:defRPr>
            </a:lvl2pPr>
            <a:lvl3pPr indent="-327183" lvl="2" marL="1371600" marR="0" rtl="0" algn="l">
              <a:spcBef>
                <a:spcPts val="450"/>
              </a:spcBef>
              <a:spcAft>
                <a:spcPts val="0"/>
              </a:spcAft>
              <a:buClr>
                <a:schemeClr val="accent1"/>
              </a:buClr>
              <a:buSzPts val="1553"/>
              <a:buFont typeface="Arial"/>
              <a:buChar char="•"/>
              <a:defRPr b="0" i="0" sz="1350" u="none" cap="none" strike="noStrike">
                <a:solidFill>
                  <a:srgbClr val="262626"/>
                </a:solidFill>
                <a:latin typeface="Garamond"/>
                <a:ea typeface="Garamond"/>
                <a:cs typeface="Garamond"/>
                <a:sym typeface="Garamond"/>
              </a:defRPr>
            </a:lvl3pPr>
            <a:lvl4pPr indent="-316230" lvl="3" marL="1828800" marR="0" rtl="0" algn="l">
              <a:spcBef>
                <a:spcPts val="450"/>
              </a:spcBef>
              <a:spcAft>
                <a:spcPts val="0"/>
              </a:spcAft>
              <a:buClr>
                <a:schemeClr val="accent1"/>
              </a:buClr>
              <a:buSzPts val="1380"/>
              <a:buFont typeface="Arial"/>
              <a:buChar char="•"/>
              <a:defRPr b="0" i="0" sz="1200" u="none" cap="none" strike="noStrike">
                <a:solidFill>
                  <a:srgbClr val="262626"/>
                </a:solidFill>
                <a:latin typeface="Garamond"/>
                <a:ea typeface="Garamond"/>
                <a:cs typeface="Garamond"/>
                <a:sym typeface="Garamond"/>
              </a:defRPr>
            </a:lvl4pPr>
            <a:lvl5pPr indent="-305276" lvl="4" marL="22860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5pPr>
            <a:lvl6pPr indent="-305276" lvl="5" marL="27432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6pPr>
            <a:lvl7pPr indent="-305276" lvl="6" marL="32004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7pPr>
            <a:lvl8pPr indent="-305276" lvl="7" marL="36576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8pPr>
            <a:lvl9pPr indent="-305276" lvl="8" marL="4114800" marR="0" rtl="0" algn="l">
              <a:spcBef>
                <a:spcPts val="450"/>
              </a:spcBef>
              <a:spcAft>
                <a:spcPts val="45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9pPr>
          </a:lstStyle>
          <a:p/>
        </p:txBody>
      </p:sp>
      <p:sp>
        <p:nvSpPr>
          <p:cNvPr id="13" name="Google Shape;13;p1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trello.com/b/FTEUrZty/cooperativa-de-reciclaje"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miro.com/app/board/o9J_lHrmKqU=/"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Juanemauro/MDDS2021Grupo15"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hyperlink" Target="https://miro.com/app/board/o9J_lFFdrM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2019299" y="1403349"/>
            <a:ext cx="5111752" cy="113665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s-ES" sz="3600"/>
              <a:t>Cooperativa de Reciclaje</a:t>
            </a:r>
            <a:endParaRPr b="1" sz="3600"/>
          </a:p>
        </p:txBody>
      </p:sp>
      <p:sp>
        <p:nvSpPr>
          <p:cNvPr id="156" name="Google Shape;156;p1"/>
          <p:cNvSpPr txBox="1"/>
          <p:nvPr>
            <p:ph idx="1" type="subTitle"/>
          </p:nvPr>
        </p:nvSpPr>
        <p:spPr>
          <a:xfrm>
            <a:off x="2019299" y="2743198"/>
            <a:ext cx="5111752" cy="990602"/>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SzPts val="1725"/>
              <a:buNone/>
            </a:pPr>
            <a:r>
              <a:rPr lang="es-ES"/>
              <a:t>Grupo 15 - Cursada 2021</a:t>
            </a:r>
            <a:endParaRPr/>
          </a:p>
          <a:p>
            <a:pPr indent="0" lvl="0" marL="0" rtl="0" algn="ctr">
              <a:spcBef>
                <a:spcPts val="0"/>
              </a:spcBef>
              <a:spcAft>
                <a:spcPts val="0"/>
              </a:spcAft>
              <a:buSzPts val="1725"/>
              <a:buNone/>
            </a:pPr>
            <a:r>
              <a:rPr lang="es-ES"/>
              <a:t>Facultad de Ciencias Exactas - UNCPBA</a:t>
            </a:r>
            <a:endParaRPr/>
          </a:p>
          <a:p>
            <a:pPr indent="0" lvl="0" marL="0" rtl="0" algn="ctr">
              <a:spcBef>
                <a:spcPts val="0"/>
              </a:spcBef>
              <a:spcAft>
                <a:spcPts val="0"/>
              </a:spcAft>
              <a:buSzPts val="1811"/>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481780" y="445025"/>
            <a:ext cx="8170607"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s-ES"/>
              <a:t>Users Stories y Trello</a:t>
            </a:r>
            <a:endParaRPr/>
          </a:p>
        </p:txBody>
      </p:sp>
      <p:sp>
        <p:nvSpPr>
          <p:cNvPr id="212" name="Google Shape;212;p10"/>
          <p:cNvSpPr txBox="1"/>
          <p:nvPr>
            <p:ph idx="1" type="body"/>
          </p:nvPr>
        </p:nvSpPr>
        <p:spPr>
          <a:xfrm>
            <a:off x="481780" y="1152475"/>
            <a:ext cx="8170607"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800"/>
              <a:buNone/>
            </a:pPr>
            <a:r>
              <a:rPr lang="es-ES" u="sng">
                <a:solidFill>
                  <a:schemeClr val="hlink"/>
                </a:solidFill>
                <a:hlinkClick r:id="rId3"/>
              </a:rPr>
              <a:t>https://trello.com/b/FTEUrZty/cooperativa-de-reciclaje</a:t>
            </a:r>
            <a:endParaRPr/>
          </a:p>
        </p:txBody>
      </p:sp>
      <p:pic>
        <p:nvPicPr>
          <p:cNvPr id="213" name="Google Shape;213;p10"/>
          <p:cNvPicPr preferRelativeResize="0"/>
          <p:nvPr/>
        </p:nvPicPr>
        <p:blipFill rotWithShape="1">
          <a:blip r:embed="rId4">
            <a:alphaModFix/>
          </a:blip>
          <a:srcRect b="0" l="0" r="0" t="0"/>
          <a:stretch/>
        </p:blipFill>
        <p:spPr>
          <a:xfrm>
            <a:off x="1607574" y="1535004"/>
            <a:ext cx="5928851" cy="30338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501444" y="445025"/>
            <a:ext cx="8131279"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s-ES"/>
              <a:t>User story map</a:t>
            </a:r>
            <a:endParaRPr/>
          </a:p>
        </p:txBody>
      </p:sp>
      <p:sp>
        <p:nvSpPr>
          <p:cNvPr id="219" name="Google Shape;219;p11"/>
          <p:cNvSpPr txBox="1"/>
          <p:nvPr>
            <p:ph idx="1" type="body"/>
          </p:nvPr>
        </p:nvSpPr>
        <p:spPr>
          <a:xfrm>
            <a:off x="501444" y="1152475"/>
            <a:ext cx="8131279"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SzPts val="1800"/>
              <a:buNone/>
            </a:pPr>
            <a:r>
              <a:rPr lang="es-ES" u="sng">
                <a:solidFill>
                  <a:schemeClr val="hlink"/>
                </a:solidFill>
                <a:hlinkClick r:id="rId3"/>
              </a:rPr>
              <a:t>https://miro.com/app/board/o9J_lHrmKqU=/</a:t>
            </a:r>
            <a:endParaRPr/>
          </a:p>
        </p:txBody>
      </p:sp>
      <p:pic>
        <p:nvPicPr>
          <p:cNvPr id="220" name="Google Shape;220;p11"/>
          <p:cNvPicPr preferRelativeResize="0"/>
          <p:nvPr/>
        </p:nvPicPr>
        <p:blipFill rotWithShape="1">
          <a:blip r:embed="rId4">
            <a:alphaModFix/>
          </a:blip>
          <a:srcRect b="0" l="0" r="0" t="0"/>
          <a:stretch/>
        </p:blipFill>
        <p:spPr>
          <a:xfrm>
            <a:off x="1420761" y="1556051"/>
            <a:ext cx="6302477" cy="3012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type="title"/>
          </p:nvPr>
        </p:nvSpPr>
        <p:spPr>
          <a:xfrm>
            <a:off x="481781" y="445025"/>
            <a:ext cx="814111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s-ES"/>
              <a:t>Diagrama de caso de uso</a:t>
            </a:r>
            <a:endParaRPr/>
          </a:p>
        </p:txBody>
      </p:sp>
      <p:pic>
        <p:nvPicPr>
          <p:cNvPr id="226" name="Google Shape;226;p12"/>
          <p:cNvPicPr preferRelativeResize="0"/>
          <p:nvPr/>
        </p:nvPicPr>
        <p:blipFill rotWithShape="1">
          <a:blip r:embed="rId3">
            <a:alphaModFix/>
          </a:blip>
          <a:srcRect b="0" l="0" r="0" t="0"/>
          <a:stretch/>
        </p:blipFill>
        <p:spPr>
          <a:xfrm>
            <a:off x="1976822" y="1017725"/>
            <a:ext cx="5190356" cy="33950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ph type="title"/>
          </p:nvPr>
        </p:nvSpPr>
        <p:spPr>
          <a:xfrm>
            <a:off x="513125" y="445025"/>
            <a:ext cx="81501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s-ES"/>
              <a:t>Especificación</a:t>
            </a:r>
            <a:endParaRPr/>
          </a:p>
        </p:txBody>
      </p:sp>
      <p:sp>
        <p:nvSpPr>
          <p:cNvPr id="232" name="Google Shape;232;p13"/>
          <p:cNvSpPr txBox="1"/>
          <p:nvPr>
            <p:ph idx="1" type="body"/>
          </p:nvPr>
        </p:nvSpPr>
        <p:spPr>
          <a:xfrm>
            <a:off x="513125" y="1152475"/>
            <a:ext cx="80934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spcBef>
                <a:spcPts val="1200"/>
              </a:spcBef>
              <a:spcAft>
                <a:spcPts val="0"/>
              </a:spcAft>
              <a:buSzPct val="100000"/>
              <a:buNone/>
            </a:pPr>
            <a:r>
              <a:rPr lang="es-ES"/>
              <a:t>Nombre del caso de uso: Postular para hacer uso de oferta de transporte. Descripción breve : Un ciudadano quiere postularse a una oferta de transporte para llevar materiales al acopio</a:t>
            </a:r>
            <a:endParaRPr/>
          </a:p>
          <a:p>
            <a:pPr indent="0" lvl="0" marL="0" rtl="0" algn="l">
              <a:spcBef>
                <a:spcPts val="1200"/>
              </a:spcBef>
              <a:spcAft>
                <a:spcPts val="0"/>
              </a:spcAft>
              <a:buSzPct val="100000"/>
              <a:buNone/>
            </a:pPr>
            <a:r>
              <a:rPr lang="es-ES"/>
              <a:t>Actor primario: Ciudadano. Trigger: El caso de uso comienza cuando un Ciudadano quiere postularse a una oferta de transorte</a:t>
            </a:r>
            <a:endParaRPr/>
          </a:p>
          <a:p>
            <a:pPr indent="0" lvl="0" marL="0" rtl="0" algn="l">
              <a:spcBef>
                <a:spcPts val="1200"/>
              </a:spcBef>
              <a:spcAft>
                <a:spcPts val="0"/>
              </a:spcAft>
              <a:buSzPct val="100000"/>
              <a:buNone/>
            </a:pPr>
            <a:r>
              <a:rPr lang="es-ES"/>
              <a:t>Curso básico:</a:t>
            </a:r>
            <a:endParaRPr/>
          </a:p>
          <a:p>
            <a:pPr indent="457200" lvl="0" marL="0" rtl="0" algn="l">
              <a:spcBef>
                <a:spcPts val="1200"/>
              </a:spcBef>
              <a:spcAft>
                <a:spcPts val="0"/>
              </a:spcAft>
              <a:buSzPct val="100000"/>
              <a:buNone/>
            </a:pPr>
            <a:r>
              <a:rPr lang="es-ES"/>
              <a:t>El caso de uso comienza cuando un Ciudadano quiere postularse a una oferta de transorte</a:t>
            </a:r>
            <a:endParaRPr/>
          </a:p>
          <a:p>
            <a:pPr indent="457200" lvl="0" marL="0" rtl="0" algn="l">
              <a:spcBef>
                <a:spcPts val="1200"/>
              </a:spcBef>
              <a:spcAft>
                <a:spcPts val="0"/>
              </a:spcAft>
              <a:buSzPct val="100000"/>
              <a:buNone/>
            </a:pPr>
            <a:r>
              <a:rPr lang="es-ES"/>
              <a:t>El ciudadano elige una de las ofertas</a:t>
            </a:r>
            <a:endParaRPr/>
          </a:p>
          <a:p>
            <a:pPr indent="457200" lvl="0" marL="0" rtl="0" algn="l">
              <a:spcBef>
                <a:spcPts val="1200"/>
              </a:spcBef>
              <a:spcAft>
                <a:spcPts val="0"/>
              </a:spcAft>
              <a:buSzPct val="100000"/>
              <a:buNone/>
            </a:pPr>
            <a:r>
              <a:rPr lang="es-ES"/>
              <a:t>[INCLUDE] Ingresar datos</a:t>
            </a:r>
            <a:endParaRPr/>
          </a:p>
          <a:p>
            <a:pPr indent="457200" lvl="0" marL="0" rtl="0" algn="l">
              <a:spcBef>
                <a:spcPts val="1200"/>
              </a:spcBef>
              <a:spcAft>
                <a:spcPts val="0"/>
              </a:spcAft>
              <a:buSzPct val="100000"/>
              <a:buNone/>
            </a:pPr>
            <a:r>
              <a:rPr lang="es-ES"/>
              <a:t>[PtoExt] El ciudadano respondio la propuesta</a:t>
            </a:r>
            <a:endParaRPr/>
          </a:p>
          <a:p>
            <a:pPr indent="457200" lvl="0" marL="0" rtl="0" algn="l">
              <a:spcBef>
                <a:spcPts val="1200"/>
              </a:spcBef>
              <a:spcAft>
                <a:spcPts val="0"/>
              </a:spcAft>
              <a:buSzPct val="100000"/>
              <a:buNone/>
            </a:pPr>
            <a:r>
              <a:rPr lang="es-ES"/>
              <a:t>El caso de uso finaliza.</a:t>
            </a:r>
            <a:endParaRPr/>
          </a:p>
          <a:p>
            <a:pPr indent="0" lvl="0" marL="0" rtl="0" algn="l">
              <a:spcBef>
                <a:spcPts val="1200"/>
              </a:spcBef>
              <a:spcAft>
                <a:spcPts val="1200"/>
              </a:spcAft>
              <a:buSzPct val="100000"/>
              <a:buNone/>
            </a:pPr>
            <a:r>
              <a:rPr lang="es-ES"/>
              <a:t>Suposición: El ciudadano vio las ofertas y eligio una. Postcondición: El ciudadano tuvo una respuesta sobre su postulacion. Casos de uso que extiende: Extiende el caso de uso Ver ofertas de transporte,es insertado en el punto de extensión Postularse cuando se cumple la condición [el ciudadano eligio una oferta de transporte]. Casos de uso incluidos: Ingersar datos.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s-ES"/>
              <a:t>Consultas Preguntas</a:t>
            </a:r>
            <a:endParaRPr/>
          </a:p>
        </p:txBody>
      </p:sp>
      <p:sp>
        <p:nvSpPr>
          <p:cNvPr id="238" name="Google Shape;23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SzPts val="1800"/>
              <a:buNone/>
            </a:pPr>
            <a:r>
              <a:t/>
            </a:r>
            <a:endParaRPr/>
          </a:p>
        </p:txBody>
      </p:sp>
      <p:pic>
        <p:nvPicPr>
          <p:cNvPr descr="strong&gt;Preguntas frecuentes sobre el ERTE&lt;/strong&gt;" id="239" name="Google Shape;239;p14"/>
          <p:cNvPicPr preferRelativeResize="0"/>
          <p:nvPr/>
        </p:nvPicPr>
        <p:blipFill rotWithShape="1">
          <a:blip r:embed="rId3">
            <a:alphaModFix/>
          </a:blip>
          <a:srcRect b="0" l="0" r="0" t="0"/>
          <a:stretch/>
        </p:blipFill>
        <p:spPr>
          <a:xfrm>
            <a:off x="0" y="0"/>
            <a:ext cx="9144001" cy="5143500"/>
          </a:xfrm>
          <a:prstGeom prst="rect">
            <a:avLst/>
          </a:prstGeom>
          <a:noFill/>
          <a:ln>
            <a:noFill/>
          </a:ln>
        </p:spPr>
      </p:pic>
      <p:sp>
        <p:nvSpPr>
          <p:cNvPr id="240" name="Google Shape;240;p14"/>
          <p:cNvSpPr txBox="1"/>
          <p:nvPr/>
        </p:nvSpPr>
        <p:spPr>
          <a:xfrm>
            <a:off x="738575" y="302600"/>
            <a:ext cx="4786200" cy="538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2300"/>
              <a:buFont typeface="Garamond"/>
              <a:buNone/>
            </a:pPr>
            <a:r>
              <a:rPr b="0" i="0" lang="es-ES" sz="2300" u="none" cap="none" strike="noStrike">
                <a:solidFill>
                  <a:schemeClr val="dk1"/>
                </a:solidFill>
                <a:latin typeface="Garamond"/>
                <a:ea typeface="Garamond"/>
                <a:cs typeface="Garamond"/>
                <a:sym typeface="Garamond"/>
              </a:rPr>
              <a:t>¿Preguntas?</a:t>
            </a:r>
            <a:endParaRPr b="0" i="0" sz="2300" u="none" cap="none" strike="noStrike">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ctrTitle"/>
          </p:nvPr>
        </p:nvSpPr>
        <p:spPr>
          <a:xfrm>
            <a:off x="2019299" y="1403349"/>
            <a:ext cx="5111752" cy="113665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rgbClr val="262626"/>
              </a:buClr>
              <a:buSzPts val="6000"/>
              <a:buFont typeface="Garamond"/>
              <a:buNone/>
            </a:pPr>
            <a:r>
              <a:rPr lang="es-ES" sz="6000"/>
              <a:t>Vision</a:t>
            </a:r>
            <a:endParaRPr sz="6000"/>
          </a:p>
        </p:txBody>
      </p:sp>
      <p:sp>
        <p:nvSpPr>
          <p:cNvPr id="162" name="Google Shape;162;p2"/>
          <p:cNvSpPr txBox="1"/>
          <p:nvPr>
            <p:ph idx="1" type="subTitle"/>
          </p:nvPr>
        </p:nvSpPr>
        <p:spPr>
          <a:xfrm>
            <a:off x="2019299" y="2743198"/>
            <a:ext cx="5111752" cy="990602"/>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725"/>
              <a:buNone/>
            </a:pPr>
            <a:r>
              <a:rPr lang="es-ES"/>
              <a:t>Nuestro propósito es desarrollar un sistema de gestión para administrar los elementos reciclables de una cooperativa.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471948" y="582677"/>
            <a:ext cx="8200103"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b="1" lang="es-ES"/>
              <a:t>Target group</a:t>
            </a:r>
            <a:endParaRPr b="1"/>
          </a:p>
        </p:txBody>
      </p:sp>
      <p:sp>
        <p:nvSpPr>
          <p:cNvPr id="168" name="Google Shape;168;p3"/>
          <p:cNvSpPr txBox="1"/>
          <p:nvPr>
            <p:ph idx="1" type="body"/>
          </p:nvPr>
        </p:nvSpPr>
        <p:spPr>
          <a:xfrm>
            <a:off x="609600" y="1410100"/>
            <a:ext cx="7902300" cy="3088800"/>
          </a:xfrm>
          <a:prstGeom prst="rect">
            <a:avLst/>
          </a:prstGeom>
          <a:noFill/>
          <a:ln>
            <a:noFill/>
          </a:ln>
        </p:spPr>
        <p:txBody>
          <a:bodyPr anchorCtr="0" anchor="t" bIns="91425" lIns="91425" spcFirstLastPara="1" rIns="91425" wrap="square" tIns="91425">
            <a:normAutofit/>
          </a:bodyPr>
          <a:lstStyle/>
          <a:p>
            <a:pPr indent="-298450" lvl="0" marL="457200" rtl="0" algn="l">
              <a:lnSpc>
                <a:spcPct val="200000"/>
              </a:lnSpc>
              <a:spcBef>
                <a:spcPts val="1200"/>
              </a:spcBef>
              <a:spcAft>
                <a:spcPts val="0"/>
              </a:spcAft>
              <a:buClr>
                <a:schemeClr val="dk1"/>
              </a:buClr>
              <a:buSzPts val="1100"/>
              <a:buChar char="❖"/>
            </a:pPr>
            <a:r>
              <a:rPr lang="es-ES">
                <a:solidFill>
                  <a:schemeClr val="dk1"/>
                </a:solidFill>
              </a:rPr>
              <a:t>Cartoneros</a:t>
            </a:r>
            <a:endParaRPr/>
          </a:p>
          <a:p>
            <a:pPr indent="-298450" lvl="0" marL="457200" rtl="0" algn="l">
              <a:lnSpc>
                <a:spcPct val="200000"/>
              </a:lnSpc>
              <a:spcBef>
                <a:spcPts val="1200"/>
              </a:spcBef>
              <a:spcAft>
                <a:spcPts val="0"/>
              </a:spcAft>
              <a:buClr>
                <a:schemeClr val="dk1"/>
              </a:buClr>
              <a:buSzPts val="1100"/>
              <a:buChar char="❖"/>
            </a:pPr>
            <a:r>
              <a:rPr lang="es-ES">
                <a:solidFill>
                  <a:schemeClr val="dk1"/>
                </a:solidFill>
              </a:rPr>
              <a:t>Ciudadanos pasivos</a:t>
            </a:r>
            <a:endParaRPr/>
          </a:p>
          <a:p>
            <a:pPr indent="-298450" lvl="0" marL="457200" rtl="0" algn="l">
              <a:lnSpc>
                <a:spcPct val="200000"/>
              </a:lnSpc>
              <a:spcBef>
                <a:spcPts val="1200"/>
              </a:spcBef>
              <a:spcAft>
                <a:spcPts val="0"/>
              </a:spcAft>
              <a:buClr>
                <a:schemeClr val="dk1"/>
              </a:buClr>
              <a:buSzPts val="1100"/>
              <a:buChar char="❖"/>
            </a:pPr>
            <a:r>
              <a:rPr lang="es-ES">
                <a:solidFill>
                  <a:schemeClr val="dk1"/>
                </a:solidFill>
              </a:rPr>
              <a:t>Vecinos</a:t>
            </a:r>
            <a:endParaRPr/>
          </a:p>
          <a:p>
            <a:pPr indent="-298450" lvl="0" marL="457200" rtl="0" algn="l">
              <a:lnSpc>
                <a:spcPct val="200000"/>
              </a:lnSpc>
              <a:spcBef>
                <a:spcPts val="1200"/>
              </a:spcBef>
              <a:spcAft>
                <a:spcPts val="0"/>
              </a:spcAft>
              <a:buClr>
                <a:schemeClr val="dk1"/>
              </a:buClr>
              <a:buSzPts val="1100"/>
              <a:buChar char="❖"/>
            </a:pPr>
            <a:r>
              <a:rPr lang="es-ES">
                <a:solidFill>
                  <a:schemeClr val="dk1"/>
                </a:solidFill>
              </a:rPr>
              <a:t>Secretaria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txBox="1"/>
          <p:nvPr>
            <p:ph type="ctrTitle"/>
          </p:nvPr>
        </p:nvSpPr>
        <p:spPr>
          <a:xfrm>
            <a:off x="2019299" y="1403349"/>
            <a:ext cx="5111752" cy="113665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rgbClr val="262626"/>
              </a:buClr>
              <a:buSzPts val="6000"/>
              <a:buFont typeface="Garamond"/>
              <a:buNone/>
            </a:pPr>
            <a:r>
              <a:rPr lang="es-ES" sz="6000"/>
              <a:t>Needs</a:t>
            </a:r>
            <a:endParaRPr sz="6000"/>
          </a:p>
        </p:txBody>
      </p:sp>
      <p:sp>
        <p:nvSpPr>
          <p:cNvPr id="174" name="Google Shape;174;p4"/>
          <p:cNvSpPr txBox="1"/>
          <p:nvPr>
            <p:ph idx="1" type="subTitle"/>
          </p:nvPr>
        </p:nvSpPr>
        <p:spPr>
          <a:xfrm>
            <a:off x="2019299" y="2743198"/>
            <a:ext cx="5111752" cy="1136650"/>
          </a:xfrm>
          <a:prstGeom prst="rect">
            <a:avLst/>
          </a:prstGeom>
          <a:noFill/>
          <a:ln>
            <a:noFill/>
          </a:ln>
        </p:spPr>
        <p:txBody>
          <a:bodyPr anchorCtr="0" anchor="t" bIns="91425" lIns="91425" spcFirstLastPara="1" rIns="91425" wrap="square" tIns="91425">
            <a:normAutofit fontScale="92500"/>
          </a:bodyPr>
          <a:lstStyle/>
          <a:p>
            <a:pPr indent="0" lvl="0" marL="0" rtl="0" algn="l">
              <a:spcBef>
                <a:spcPts val="0"/>
              </a:spcBef>
              <a:spcAft>
                <a:spcPts val="0"/>
              </a:spcAft>
              <a:buSzPct val="115000"/>
              <a:buNone/>
            </a:pPr>
            <a:r>
              <a:rPr lang="es-ES" sz="1200"/>
              <a:t>La necesidad de gestionar el reciclado de residuos posee una prioridad alta. El principal problema es no tener una correcta administración de los materiales reciclables.</a:t>
            </a:r>
            <a:endParaRPr/>
          </a:p>
          <a:p>
            <a:pPr indent="0" lvl="0" marL="0" rtl="0" algn="l">
              <a:spcBef>
                <a:spcPts val="0"/>
              </a:spcBef>
              <a:spcAft>
                <a:spcPts val="0"/>
              </a:spcAft>
              <a:buSzPct val="115000"/>
              <a:buNone/>
            </a:pPr>
            <a:r>
              <a:rPr lang="es-ES" sz="1200"/>
              <a:t>Para organizar el reciclado, que tiene una prioridad media-alta, el mayor problema es que los ciudadanos tienen que estar pensando sobre cómo organizar los residuos que desean reciclar, lo cual genera problemas al momento de reciclarlos en el centro de acopio.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type="title"/>
          </p:nvPr>
        </p:nvSpPr>
        <p:spPr>
          <a:xfrm>
            <a:off x="462116" y="445025"/>
            <a:ext cx="8200103"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s-ES"/>
              <a:t>Product</a:t>
            </a:r>
            <a:endParaRPr/>
          </a:p>
        </p:txBody>
      </p:sp>
      <p:sp>
        <p:nvSpPr>
          <p:cNvPr id="180" name="Google Shape;180;p5"/>
          <p:cNvSpPr txBox="1"/>
          <p:nvPr>
            <p:ph idx="1" type="body"/>
          </p:nvPr>
        </p:nvSpPr>
        <p:spPr>
          <a:xfrm>
            <a:off x="609600" y="1017725"/>
            <a:ext cx="7902203" cy="3416400"/>
          </a:xfrm>
          <a:prstGeom prst="rect">
            <a:avLst/>
          </a:prstGeom>
          <a:noFill/>
          <a:ln>
            <a:noFill/>
          </a:ln>
        </p:spPr>
        <p:txBody>
          <a:bodyPr anchorCtr="0" anchor="t" bIns="91425" lIns="91425" spcFirstLastPara="1" rIns="91425" wrap="square" tIns="91425">
            <a:normAutofit/>
          </a:bodyPr>
          <a:lstStyle/>
          <a:p>
            <a:pPr indent="-298450" lvl="0" marL="457200" rtl="0" algn="l">
              <a:lnSpc>
                <a:spcPct val="200000"/>
              </a:lnSpc>
              <a:spcBef>
                <a:spcPts val="1200"/>
              </a:spcBef>
              <a:spcAft>
                <a:spcPts val="0"/>
              </a:spcAft>
              <a:buClr>
                <a:schemeClr val="dk1"/>
              </a:buClr>
              <a:buSzPts val="1100"/>
              <a:buChar char="❖"/>
            </a:pPr>
            <a:r>
              <a:rPr lang="es-ES" sz="1400">
                <a:solidFill>
                  <a:schemeClr val="dk1"/>
                </a:solidFill>
              </a:rPr>
              <a:t>Administrar el sistema de los cartoneros.</a:t>
            </a:r>
            <a:endParaRPr/>
          </a:p>
          <a:p>
            <a:pPr indent="-298450" lvl="0" marL="457200" rtl="0" algn="l">
              <a:lnSpc>
                <a:spcPct val="200000"/>
              </a:lnSpc>
              <a:spcBef>
                <a:spcPts val="1200"/>
              </a:spcBef>
              <a:spcAft>
                <a:spcPts val="0"/>
              </a:spcAft>
              <a:buClr>
                <a:schemeClr val="dk1"/>
              </a:buClr>
              <a:buSzPts val="1100"/>
              <a:buChar char="❖"/>
            </a:pPr>
            <a:r>
              <a:rPr lang="es-ES" sz="1400">
                <a:solidFill>
                  <a:schemeClr val="dk1"/>
                </a:solidFill>
              </a:rPr>
              <a:t>Presentar una sección informativa sobre los materiales reciclables.</a:t>
            </a:r>
            <a:endParaRPr/>
          </a:p>
          <a:p>
            <a:pPr indent="-298450" lvl="0" marL="457200" rtl="0" algn="l">
              <a:lnSpc>
                <a:spcPct val="200000"/>
              </a:lnSpc>
              <a:spcBef>
                <a:spcPts val="1200"/>
              </a:spcBef>
              <a:spcAft>
                <a:spcPts val="0"/>
              </a:spcAft>
              <a:buClr>
                <a:schemeClr val="dk1"/>
              </a:buClr>
              <a:buSzPts val="1100"/>
              <a:buChar char="❖"/>
            </a:pPr>
            <a:r>
              <a:rPr lang="es-ES" sz="1400">
                <a:solidFill>
                  <a:schemeClr val="dk1"/>
                </a:solidFill>
              </a:rPr>
              <a:t>Administrar el porcentaje de kilos en el inventario.</a:t>
            </a:r>
            <a:endParaRPr/>
          </a:p>
          <a:p>
            <a:pPr indent="-298450" lvl="0" marL="457200" rtl="0" algn="l">
              <a:lnSpc>
                <a:spcPct val="200000"/>
              </a:lnSpc>
              <a:spcBef>
                <a:spcPts val="1200"/>
              </a:spcBef>
              <a:spcAft>
                <a:spcPts val="0"/>
              </a:spcAft>
              <a:buClr>
                <a:schemeClr val="dk1"/>
              </a:buClr>
              <a:buSzPts val="1100"/>
              <a:buChar char="❖"/>
            </a:pPr>
            <a:r>
              <a:rPr lang="es-ES" sz="1400">
                <a:solidFill>
                  <a:schemeClr val="dk1"/>
                </a:solidFill>
              </a:rPr>
              <a:t>Ver información sobre los materiales.</a:t>
            </a:r>
            <a:endParaRPr/>
          </a:p>
          <a:p>
            <a:pPr indent="-298450" lvl="0" marL="457200" rtl="0" algn="l">
              <a:lnSpc>
                <a:spcPct val="200000"/>
              </a:lnSpc>
              <a:spcBef>
                <a:spcPts val="1200"/>
              </a:spcBef>
              <a:spcAft>
                <a:spcPts val="0"/>
              </a:spcAft>
              <a:buClr>
                <a:schemeClr val="dk1"/>
              </a:buClr>
              <a:buSzPts val="1100"/>
              <a:buChar char="❖"/>
            </a:pPr>
            <a:r>
              <a:rPr lang="es-ES" sz="1400">
                <a:solidFill>
                  <a:schemeClr val="dk1"/>
                </a:solidFill>
              </a:rPr>
              <a:t>Interacción con otros ciudadanos.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ctrTitle"/>
          </p:nvPr>
        </p:nvSpPr>
        <p:spPr>
          <a:xfrm>
            <a:off x="2019299" y="1403349"/>
            <a:ext cx="5111752" cy="113665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rgbClr val="262626"/>
              </a:buClr>
              <a:buSzPts val="6000"/>
              <a:buFont typeface="Garamond"/>
              <a:buNone/>
            </a:pPr>
            <a:r>
              <a:rPr lang="es-ES" sz="6000"/>
              <a:t>Business Goals</a:t>
            </a:r>
            <a:endParaRPr sz="6000"/>
          </a:p>
        </p:txBody>
      </p:sp>
      <p:sp>
        <p:nvSpPr>
          <p:cNvPr id="186" name="Google Shape;186;p6"/>
          <p:cNvSpPr txBox="1"/>
          <p:nvPr>
            <p:ph idx="1" type="subTitle"/>
          </p:nvPr>
        </p:nvSpPr>
        <p:spPr>
          <a:xfrm>
            <a:off x="2019299" y="2743198"/>
            <a:ext cx="5111752" cy="113665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610"/>
              <a:buNone/>
            </a:pPr>
            <a:r>
              <a:rPr lang="es-ES" sz="1400"/>
              <a:t>Esta aplicación pretende brindar un panorama claro de cada reciclado que se realice, con sus respectivos materiales, y además, ofrecer diferentes servicios que harán a la aplicación una ayuda a la hora de reciclar y preservar el medio ambiente.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462116" y="445025"/>
            <a:ext cx="8200103"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s-ES"/>
              <a:t>Criterio de Done</a:t>
            </a:r>
            <a:endParaRPr/>
          </a:p>
        </p:txBody>
      </p:sp>
      <p:sp>
        <p:nvSpPr>
          <p:cNvPr id="192" name="Google Shape;192;p7"/>
          <p:cNvSpPr txBox="1"/>
          <p:nvPr>
            <p:ph idx="1" type="body"/>
          </p:nvPr>
        </p:nvSpPr>
        <p:spPr>
          <a:xfrm>
            <a:off x="609600" y="1017725"/>
            <a:ext cx="7902203" cy="3416400"/>
          </a:xfrm>
          <a:prstGeom prst="rect">
            <a:avLst/>
          </a:prstGeom>
          <a:noFill/>
          <a:ln>
            <a:noFill/>
          </a:ln>
        </p:spPr>
        <p:txBody>
          <a:bodyPr anchorCtr="0" anchor="t" bIns="91425" lIns="91425" spcFirstLastPara="1" rIns="91425" wrap="square" tIns="91425">
            <a:normAutofit/>
          </a:bodyPr>
          <a:lstStyle/>
          <a:p>
            <a:pPr indent="-298450" lvl="0" marL="457200" rtl="0" algn="l">
              <a:lnSpc>
                <a:spcPct val="150000"/>
              </a:lnSpc>
              <a:spcBef>
                <a:spcPts val="1200"/>
              </a:spcBef>
              <a:spcAft>
                <a:spcPts val="0"/>
              </a:spcAft>
              <a:buClr>
                <a:schemeClr val="dk1"/>
              </a:buClr>
              <a:buSzPts val="1100"/>
              <a:buChar char="❖"/>
            </a:pPr>
            <a:r>
              <a:rPr lang="es-ES" sz="1400">
                <a:solidFill>
                  <a:schemeClr val="dk1"/>
                </a:solidFill>
              </a:rPr>
              <a:t>Los miembros del equipo de desarrollo se agruparán según la parte en la que estén trabajando.</a:t>
            </a:r>
            <a:endParaRPr/>
          </a:p>
          <a:p>
            <a:pPr indent="-298450" lvl="0" marL="457200" rtl="0" algn="l">
              <a:lnSpc>
                <a:spcPct val="150000"/>
              </a:lnSpc>
              <a:spcBef>
                <a:spcPts val="1200"/>
              </a:spcBef>
              <a:spcAft>
                <a:spcPts val="0"/>
              </a:spcAft>
              <a:buClr>
                <a:schemeClr val="dk1"/>
              </a:buClr>
              <a:buSzPts val="1100"/>
              <a:buChar char="❖"/>
            </a:pPr>
            <a:r>
              <a:rPr lang="es-ES" sz="1400">
                <a:solidFill>
                  <a:schemeClr val="dk1"/>
                </a:solidFill>
              </a:rPr>
              <a:t>Se creará una rama por cada uno de los equipos de desarrollo.</a:t>
            </a:r>
            <a:endParaRPr/>
          </a:p>
          <a:p>
            <a:pPr indent="-298450" lvl="0" marL="457200" rtl="0" algn="l">
              <a:lnSpc>
                <a:spcPct val="150000"/>
              </a:lnSpc>
              <a:spcBef>
                <a:spcPts val="1200"/>
              </a:spcBef>
              <a:spcAft>
                <a:spcPts val="0"/>
              </a:spcAft>
              <a:buClr>
                <a:schemeClr val="dk1"/>
              </a:buClr>
              <a:buSzPts val="1100"/>
              <a:buChar char="❖"/>
            </a:pPr>
            <a:r>
              <a:rPr lang="es-ES" sz="1400">
                <a:solidFill>
                  <a:schemeClr val="dk1"/>
                </a:solidFill>
              </a:rPr>
              <a:t>Cada desarrollador verificará que su código funcione correctamente.</a:t>
            </a:r>
            <a:endParaRPr/>
          </a:p>
          <a:p>
            <a:pPr indent="-298450" lvl="0" marL="457200" rtl="0" algn="l">
              <a:lnSpc>
                <a:spcPct val="150000"/>
              </a:lnSpc>
              <a:spcBef>
                <a:spcPts val="1200"/>
              </a:spcBef>
              <a:spcAft>
                <a:spcPts val="0"/>
              </a:spcAft>
              <a:buClr>
                <a:schemeClr val="dk1"/>
              </a:buClr>
              <a:buSzPts val="1100"/>
              <a:buChar char="❖"/>
            </a:pPr>
            <a:r>
              <a:rPr lang="es-ES" sz="1400">
                <a:solidFill>
                  <a:schemeClr val="dk1"/>
                </a:solidFill>
              </a:rPr>
              <a:t>Se hará un ensayo previo a la demo frente al cliente.</a:t>
            </a:r>
            <a:endParaRPr/>
          </a:p>
          <a:p>
            <a:pPr indent="-298450" lvl="0" marL="457200" rtl="0" algn="l">
              <a:lnSpc>
                <a:spcPct val="150000"/>
              </a:lnSpc>
              <a:spcBef>
                <a:spcPts val="1200"/>
              </a:spcBef>
              <a:spcAft>
                <a:spcPts val="0"/>
              </a:spcAft>
              <a:buClr>
                <a:schemeClr val="dk1"/>
              </a:buClr>
              <a:buSzPts val="1100"/>
              <a:buChar char="❖"/>
            </a:pPr>
            <a:r>
              <a:rPr lang="es-ES" sz="1400">
                <a:solidFill>
                  <a:schemeClr val="dk1"/>
                </a:solidFill>
              </a:rPr>
              <a:t>Cada grupo de desarrollo unificará su respectiva rama con la rama master.</a:t>
            </a:r>
            <a:endParaRPr/>
          </a:p>
          <a:p>
            <a:pPr indent="-298450" lvl="0" marL="457200" rtl="0" algn="l">
              <a:lnSpc>
                <a:spcPct val="150000"/>
              </a:lnSpc>
              <a:spcBef>
                <a:spcPts val="1200"/>
              </a:spcBef>
              <a:spcAft>
                <a:spcPts val="0"/>
              </a:spcAft>
              <a:buClr>
                <a:schemeClr val="dk1"/>
              </a:buClr>
              <a:buSzPts val="1100"/>
              <a:buChar char="❖"/>
            </a:pPr>
            <a:r>
              <a:rPr lang="es-ES" sz="1400">
                <a:solidFill>
                  <a:schemeClr val="dk1"/>
                </a:solidFill>
              </a:rPr>
              <a:t>Se moldea cada criterio de aceptación de una User Story en el código del software.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ph type="title"/>
          </p:nvPr>
        </p:nvSpPr>
        <p:spPr>
          <a:xfrm>
            <a:off x="462116" y="445025"/>
            <a:ext cx="8209936"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s-ES"/>
              <a:t>GitHub</a:t>
            </a:r>
            <a:endParaRPr/>
          </a:p>
        </p:txBody>
      </p:sp>
      <p:sp>
        <p:nvSpPr>
          <p:cNvPr id="198" name="Google Shape;198;p8"/>
          <p:cNvSpPr txBox="1"/>
          <p:nvPr>
            <p:ph idx="1" type="body"/>
          </p:nvPr>
        </p:nvSpPr>
        <p:spPr>
          <a:xfrm>
            <a:off x="570271" y="1152475"/>
            <a:ext cx="7993626"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800"/>
              <a:buNone/>
            </a:pPr>
            <a:r>
              <a:rPr lang="es-ES" u="sng">
                <a:solidFill>
                  <a:schemeClr val="hlink"/>
                </a:solidFill>
                <a:hlinkClick r:id="rId3"/>
              </a:rPr>
              <a:t>https://github.com/Juanemauro/MDDS2021Grupo15</a:t>
            </a:r>
            <a:endParaRPr/>
          </a:p>
          <a:p>
            <a:pPr indent="0" lvl="0" marL="0" rtl="0" algn="l">
              <a:spcBef>
                <a:spcPts val="0"/>
              </a:spcBef>
              <a:spcAft>
                <a:spcPts val="0"/>
              </a:spcAft>
              <a:buSzPts val="1800"/>
              <a:buNone/>
            </a:pPr>
            <a:r>
              <a:t/>
            </a:r>
            <a:endParaRPr/>
          </a:p>
        </p:txBody>
      </p:sp>
      <p:pic>
        <p:nvPicPr>
          <p:cNvPr id="199" name="Google Shape;199;p8"/>
          <p:cNvPicPr preferRelativeResize="0"/>
          <p:nvPr/>
        </p:nvPicPr>
        <p:blipFill rotWithShape="1">
          <a:blip r:embed="rId4">
            <a:alphaModFix/>
          </a:blip>
          <a:srcRect b="0" l="0" r="0" t="0"/>
          <a:stretch/>
        </p:blipFill>
        <p:spPr>
          <a:xfrm>
            <a:off x="1715729" y="1692176"/>
            <a:ext cx="5702709" cy="2876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462116" y="445025"/>
            <a:ext cx="8190271"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s-ES"/>
              <a:t>Diagrama de clases de alto nivel</a:t>
            </a:r>
            <a:endParaRPr/>
          </a:p>
          <a:p>
            <a:pPr indent="0" lvl="0" marL="0" rtl="0" algn="l">
              <a:spcBef>
                <a:spcPts val="0"/>
              </a:spcBef>
              <a:spcAft>
                <a:spcPts val="0"/>
              </a:spcAft>
              <a:buClr>
                <a:srgbClr val="262626"/>
              </a:buClr>
              <a:buSzPct val="94276"/>
              <a:buFont typeface="Garamond"/>
              <a:buNone/>
            </a:pPr>
            <a:r>
              <a:t/>
            </a:r>
            <a:endParaRPr/>
          </a:p>
        </p:txBody>
      </p:sp>
      <p:pic>
        <p:nvPicPr>
          <p:cNvPr id="205" name="Google Shape;205;p9"/>
          <p:cNvPicPr preferRelativeResize="0"/>
          <p:nvPr/>
        </p:nvPicPr>
        <p:blipFill rotWithShape="1">
          <a:blip r:embed="rId3">
            <a:alphaModFix/>
          </a:blip>
          <a:srcRect b="0" l="0" r="0" t="0"/>
          <a:stretch/>
        </p:blipFill>
        <p:spPr>
          <a:xfrm>
            <a:off x="1081167" y="1008565"/>
            <a:ext cx="6981663" cy="3126370"/>
          </a:xfrm>
          <a:prstGeom prst="rect">
            <a:avLst/>
          </a:prstGeom>
          <a:noFill/>
          <a:ln>
            <a:noFill/>
          </a:ln>
        </p:spPr>
      </p:pic>
      <p:sp>
        <p:nvSpPr>
          <p:cNvPr id="206" name="Google Shape;206;p9"/>
          <p:cNvSpPr txBox="1"/>
          <p:nvPr/>
        </p:nvSpPr>
        <p:spPr>
          <a:xfrm>
            <a:off x="1129949" y="4144095"/>
            <a:ext cx="6884100" cy="4002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hlink"/>
              </a:buClr>
              <a:buSzPts val="1800"/>
              <a:buFont typeface="Garamond"/>
              <a:buNone/>
            </a:pPr>
            <a:r>
              <a:rPr b="0" i="0" lang="es-ES" sz="1800" u="sng" cap="none" strike="noStrike">
                <a:solidFill>
                  <a:schemeClr val="hlink"/>
                </a:solidFill>
                <a:latin typeface="Garamond"/>
                <a:ea typeface="Garamond"/>
                <a:cs typeface="Garamond"/>
                <a:sym typeface="Garamond"/>
                <a:hlinkClick r:id="rId4"/>
              </a:rPr>
              <a:t>https://miro.com/app/board/o9J_lFFdrMc=/</a:t>
            </a:r>
            <a:endParaRPr b="0" i="0" sz="1800" u="none" cap="none" strike="noStrike">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ánico">
  <a:themeElements>
    <a:clrScheme name="Orgánico">
      <a:dk1>
        <a:srgbClr val="000000"/>
      </a:dk1>
      <a:lt1>
        <a:srgbClr val="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