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77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1" name="Google Shape;4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5" y="754380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694311" y="374148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Compresión de imágenes para la ganadería de precisión</a:t>
            </a:r>
            <a:endParaRPr lang="es-MX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br>
              <a:rPr lang="es-E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sz="7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las métricas de evaluación, para que no se pixelen como las </a:t>
            </a:r>
            <a:r>
              <a:rPr lang="en-US" i="1">
                <a:solidFill>
                  <a:schemeClr val="accent2"/>
                </a:solidFill>
              </a:rPr>
              <a:t>mías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 precisión también...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un gráfico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usandola notación propuesta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 posible, evitar las ecuaciones para conceptos simples que pueden ser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explicados a través de diagramas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1744320" y="600612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Traducir todas 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estas gráficas 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español, por favor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"/>
          <p:cNvSpPr/>
          <p:nvPr/>
        </p:nvSpPr>
        <p:spPr>
          <a:xfrm>
            <a:off x="2538101" y="52618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8"/>
          <p:cNvSpPr/>
          <p:nvPr/>
        </p:nvSpPr>
        <p:spPr>
          <a:xfrm>
            <a:off x="265325" y="376925"/>
            <a:ext cx="628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7" name="Google Shape;447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8"/>
          <p:cNvSpPr/>
          <p:nvPr/>
        </p:nvSpPr>
        <p:spPr>
          <a:xfrm>
            <a:off x="51681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0" name="Google Shape;450;p8"/>
          <p:cNvGraphicFramePr/>
          <p:nvPr/>
        </p:nvGraphicFramePr>
        <p:xfrm>
          <a:off x="395520" y="1575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5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Prueba del 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conjunto de datos (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imágenes originales)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Prueba del conjunto de datos (imágenes comprimidas)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Exactitud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Precisión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Sensibilidad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1" name="Google Shape;451;p8"/>
          <p:cNvSpPr/>
          <p:nvPr/>
        </p:nvSpPr>
        <p:spPr>
          <a:xfrm>
            <a:off x="957375" y="49696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Métricas de evaluación usando un conjunto de datos de </a:t>
            </a:r>
            <a:r>
              <a:rPr lang="en-US">
                <a:solidFill>
                  <a:srgbClr val="001E33"/>
                </a:solidFill>
              </a:rPr>
              <a:t>validación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imágenes de ?? ganado sano y ?? ganado enfermo. Las imágenes comprimidas se obtuvieron con el algoritmo ??? (Por favor, complete con su algoritmo)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3916671" y="60198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4" name="Google Shape;454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7" name="Google Shape;457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"/>
          <p:cNvSpPr/>
          <p:nvPr/>
        </p:nvSpPr>
        <p:spPr>
          <a:xfrm rot="10800000" flipH="1">
            <a:off x="4397725" y="10952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arXiv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6" name="Google Shape;466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arXiv y link. Alternativamente,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9" name="Google Shape;469;p10"/>
          <p:cNvSpPr/>
          <p:nvPr/>
        </p:nvSpPr>
        <p:spPr>
          <a:xfrm>
            <a:off x="418325" y="3107875"/>
            <a:ext cx="64275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 y M. Toro. </a:t>
            </a:r>
            <a:r>
              <a:rPr lang="en-US" sz="1800">
                <a:solidFill>
                  <a:srgbClr val="001E33"/>
                </a:solidFill>
              </a:rPr>
              <a:t>Planning system for deliveries in Medellín</a:t>
            </a: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ArXiv e-prints, noviembre de 2016. Disponible en: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71" name="Google Shape;471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1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5" name="Google Shape;475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Incluya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</a:t>
            </a:r>
            <a:r>
              <a:rPr lang="en-US" i="1">
                <a:solidFill>
                  <a:schemeClr val="accent2"/>
                </a:solidFill>
              </a:rPr>
              <a:t>a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 de pantalla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9" name="Google Shape;479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al profesor y al </a:t>
            </a:r>
            <a:r>
              <a:rPr lang="en-US" i="1">
                <a:solidFill>
                  <a:schemeClr val="accent2"/>
                </a:solidFill>
              </a:rPr>
              <a:t>monitor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 por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son apoyados por una beca Sapiencia financiada por el municipio de Medellín. Todos los autores quieren agradecer a la Vicerrectoría de Descubrimiento y Creación, de la Universidad EAFIT, por su apoyo en esta investigación.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 olvide los reconocimientos a su beca (si tiene una)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9" name="Google Shape;489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"/>
          <p:cNvSpPr/>
          <p:nvPr/>
        </p:nvSpPr>
        <p:spPr>
          <a:xfrm rot="10800000" flipH="1">
            <a:off x="2829600" y="206772"/>
            <a:ext cx="919620" cy="2958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02" name="Google Shape;202;p2"/>
          <p:cNvSpPr/>
          <p:nvPr/>
        </p:nvSpPr>
        <p:spPr>
          <a:xfrm>
            <a:off x="32800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Juan Esteban Jaramillo Ramos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Samuel Palacio Jimenez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"/>
          <p:cNvSpPr/>
          <p:nvPr/>
        </p:nvSpPr>
        <p:spPr>
          <a:xfrm>
            <a:off x="5025600" y="5117400"/>
            <a:ext cx="293256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"/>
          <p:cNvSpPr/>
          <p:nvPr/>
        </p:nvSpPr>
        <p:spPr>
          <a:xfrm>
            <a:off x="9692640" y="85572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primera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</a:rPr>
              <a:t>https://github.com/Juanes3312/STO245-003-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87460" y="1671480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7692600" y="61842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el URL donde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 proyecto se encuentra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6996626" y="6335156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24" name="Google Shape;224;p2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 rot="10800000" flipH="1">
            <a:off x="41918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2" name="Google Shape;232;p6"/>
          <p:cNvSpPr/>
          <p:nvPr/>
        </p:nvSpPr>
        <p:spPr>
          <a:xfrm>
            <a:off x="5185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Tal vez no necesite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cambiar </a:t>
            </a:r>
            <a:r>
              <a:rPr lang="en-US" i="1">
                <a:solidFill>
                  <a:schemeClr val="accent2"/>
                </a:solidFill>
              </a:rPr>
              <a:t>nada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4435001" y="5216481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73" name="Google Shape;273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2609" y="37604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add317ae2b_0_271"/>
          <p:cNvSpPr/>
          <p:nvPr/>
        </p:nvSpPr>
        <p:spPr>
          <a:xfrm rot="10800000" flipH="1">
            <a:off x="3887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81" name="Google Shape;281;gadd317ae2b_0_271"/>
          <p:cNvSpPr/>
          <p:nvPr/>
        </p:nvSpPr>
        <p:spPr>
          <a:xfrm>
            <a:off x="4804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Interpolacion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bicubica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incluya el nombre de su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algoritmos de compresión aquí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add317ae2b_0_271"/>
          <p:cNvSpPr/>
          <p:nvPr/>
        </p:nvSpPr>
        <p:spPr>
          <a:xfrm>
            <a:off x="3880450" y="4946974"/>
            <a:ext cx="1027782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00B86C-ABA3-4C7E-B17E-4DD490410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144" y="2375102"/>
            <a:ext cx="2352081" cy="151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2756" y="-123093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521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una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</a:t>
            </a:r>
            <a:r>
              <a:rPr lang="en-US" dirty="0" err="1"/>
              <a:t>z</a:t>
            </a:r>
            <a:r>
              <a:rPr lang="en-US" dirty="0"/>
              <a:t> de pixels y se </a:t>
            </a:r>
            <a:r>
              <a:rPr lang="en-US" dirty="0" err="1"/>
              <a:t>recorre</a:t>
            </a:r>
            <a:r>
              <a:rPr lang="en-US" dirty="0"/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desde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punto A para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compirmir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imagen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vez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recorre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5531A8-E8CE-4889-BD45-59DD90298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85" y="1545915"/>
            <a:ext cx="4065477" cy="309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Una vaca acostada en el suelo&#10;&#10;Descripción generada automáticamente con confianza baja">
            <a:extLst>
              <a:ext uri="{FF2B5EF4-FFF2-40B4-BE49-F238E27FC236}">
                <a16:creationId xmlns:a16="http://schemas.microsoft.com/office/drawing/2014/main" id="{3DCF7043-15A1-49D1-B110-B9A968703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5463" y="1585098"/>
            <a:ext cx="4572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8" y="2159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add317ae2b_0_11"/>
          <p:cNvSpPr/>
          <p:nvPr/>
        </p:nvSpPr>
        <p:spPr>
          <a:xfrm>
            <a:off x="54729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add317ae2b_0_1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add317ae2b_0_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65776" y="2201588"/>
            <a:ext cx="3909226" cy="26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 descr="Calendario&#10;&#10;Descripción generada automáticamente">
            <a:extLst>
              <a:ext uri="{FF2B5EF4-FFF2-40B4-BE49-F238E27FC236}">
                <a16:creationId xmlns:a16="http://schemas.microsoft.com/office/drawing/2014/main" id="{EB7F4A7E-E509-4326-9FC0-9BFD01E42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950" y="1627112"/>
            <a:ext cx="4972050" cy="36004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FB56E76-AAB1-4AB7-B438-1CA2E8B44429}"/>
              </a:ext>
            </a:extLst>
          </p:cNvPr>
          <p:cNvSpPr txBox="1"/>
          <p:nvPr/>
        </p:nvSpPr>
        <p:spPr>
          <a:xfrm>
            <a:off x="345831" y="6052950"/>
            <a:ext cx="61045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 la </a:t>
            </a:r>
            <a:r>
              <a:rPr lang="en-US" dirty="0" err="1"/>
              <a:t>interpolacion</a:t>
            </a:r>
            <a:r>
              <a:rPr lang="en-US" dirty="0"/>
              <a:t> </a:t>
            </a:r>
            <a:r>
              <a:rPr lang="en-US" dirty="0" err="1"/>
              <a:t>bicubica</a:t>
            </a:r>
            <a:r>
              <a:rPr lang="en-US" dirty="0"/>
              <a:t> temenos que </a:t>
            </a:r>
            <a:r>
              <a:rPr lang="en-US" dirty="0" err="1"/>
              <a:t>cada</a:t>
            </a:r>
            <a:r>
              <a:rPr lang="en-US" dirty="0"/>
              <a:t> 4 </a:t>
            </a:r>
            <a:r>
              <a:rPr lang="en-US" dirty="0" err="1"/>
              <a:t>pixeles</a:t>
            </a:r>
            <a:r>
              <a:rPr lang="en-US" dirty="0"/>
              <a:t> los </a:t>
            </a:r>
            <a:r>
              <a:rPr lang="en-US" dirty="0" err="1"/>
              <a:t>convierte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</a:p>
          <a:p>
            <a:r>
              <a:rPr lang="en-US" dirty="0"/>
              <a:t>Uno, </a:t>
            </a:r>
            <a:r>
              <a:rPr lang="en-US" dirty="0" err="1"/>
              <a:t>entonces</a:t>
            </a:r>
            <a:r>
              <a:rPr lang="en-US" dirty="0"/>
              <a:t> </a:t>
            </a:r>
            <a:r>
              <a:rPr lang="en-US" dirty="0" err="1"/>
              <a:t>pasariamos</a:t>
            </a:r>
            <a:r>
              <a:rPr lang="en-US" dirty="0"/>
              <a:t> de una imagen de 4x4 a una de 2x2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3255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complejidad del tiempo y la memoria del algoritmo (En este semestre, uno podría ser LZS, LZ77, LZ78, Huffman... por favor, elija). Por favor, explique qué significan N y M en este problema. POR FAVOR HÁGALO!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3614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570849" y="5371477"/>
            <a:ext cx="736992" cy="5160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5075650" cy="235441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complejidad del tiempo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 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O(N2*M*2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</a:t>
                      </a:r>
                      <a:br>
                        <a:rPr lang="en-US" sz="1800">
                          <a:solidFill>
                            <a:srgbClr val="FFFFFF"/>
                          </a:solidFill>
                        </a:rPr>
                      </a:b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decompresión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Usa superíndices para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representar los exponentes.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NO uses el símbolo ^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468412" y="52642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tiempo y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 las gráficas en Excel.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tiempo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6" name="Google Shape;396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incluye unidades de medida en ambos ejes X e Y, por ejemplo, MB, sg, KB, minutos...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750" y="1823663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1725" y="1809750"/>
            <a:ext cx="57721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Tasa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compresión </a:t>
            </a:r>
            <a:r>
              <a:rPr lang="en-US">
                <a:solidFill>
                  <a:srgbClr val="001E33"/>
                </a:solidFill>
              </a:rPr>
              <a:t>promedio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el ganado </a:t>
            </a:r>
            <a:b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sano y el ganado enfermo.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>
                          <a:solidFill>
                            <a:srgbClr val="001E33"/>
                          </a:solidFill>
                        </a:rPr>
                        <a:t> de compresión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Ganado sano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El ganado enfermo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948</Words>
  <Application>Microsoft Office PowerPoint</Application>
  <PresentationFormat>Panorámica</PresentationFormat>
  <Paragraphs>136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Juan Esteban Jaramillo</cp:lastModifiedBy>
  <cp:revision>2</cp:revision>
  <dcterms:created xsi:type="dcterms:W3CDTF">2020-06-26T14:36:07Z</dcterms:created>
  <dcterms:modified xsi:type="dcterms:W3CDTF">2021-10-11T00:03:43Z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