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5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694311" y="374148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Compresión de imágenes para la ganadería de precisión</a:t>
            </a:r>
            <a:endParaRPr lang="es-MX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s-E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7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 rot="10800000" flipH="1">
            <a:off x="2829600" y="206772"/>
            <a:ext cx="919620" cy="2958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2" name="Google Shape;202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"/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Esteban Jaramillo Ramos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Samuel Palacio Jimenez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5025600" y="5117400"/>
            <a:ext cx="2932560" cy="30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https://github.com/Juanes3312/STO245-003-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87460" y="1671480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el URL donde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proyecto se encuentra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996626" y="6335156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4" name="Google Shape;224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están pixelados como los míos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Panorámica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Juan Esteban Jaramillo</cp:lastModifiedBy>
  <cp:revision>1</cp:revision>
  <dcterms:created xsi:type="dcterms:W3CDTF">2020-06-26T14:36:07Z</dcterms:created>
  <dcterms:modified xsi:type="dcterms:W3CDTF">2021-08-17T05:05:03Z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