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Lst>
  <p:notesMasterIdLst>
    <p:notesMasterId r:id="rId15"/>
  </p:notesMasterIdLst>
  <p:sldIdLst>
    <p:sldId id="264" r:id="rId2"/>
    <p:sldId id="266" r:id="rId3"/>
    <p:sldId id="267" r:id="rId4"/>
    <p:sldId id="281" r:id="rId5"/>
    <p:sldId id="288" r:id="rId6"/>
    <p:sldId id="262" r:id="rId7"/>
    <p:sldId id="273" r:id="rId8"/>
    <p:sldId id="283" r:id="rId9"/>
    <p:sldId id="282" r:id="rId10"/>
    <p:sldId id="285" r:id="rId11"/>
    <p:sldId id="286" r:id="rId12"/>
    <p:sldId id="287" r:id="rId13"/>
    <p:sldId id="260" r:id="rId14"/>
  </p:sldIdLst>
  <p:sldSz cx="9144000" cy="5143500" type="screen16x9"/>
  <p:notesSz cx="6858000" cy="9144000"/>
  <p:defaultText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guide id="3" orient="horz" pos="16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1DAE"/>
    <a:srgbClr val="F2E6CC"/>
    <a:srgbClr val="E03A00"/>
    <a:srgbClr val="172B7E"/>
    <a:srgbClr val="2BA287"/>
    <a:srgbClr val="19A78C"/>
    <a:srgbClr val="19937C"/>
    <a:srgbClr val="43AB97"/>
    <a:srgbClr val="CC008C"/>
    <a:srgbClr val="00A48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Sin estilo ni cuadrícul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5969" autoAdjust="0"/>
  </p:normalViewPr>
  <p:slideViewPr>
    <p:cSldViewPr snapToGrid="0" snapToObjects="1">
      <p:cViewPr varScale="1">
        <p:scale>
          <a:sx n="109" d="100"/>
          <a:sy n="109" d="100"/>
        </p:scale>
        <p:origin x="293" y="82"/>
      </p:cViewPr>
      <p:guideLst>
        <p:guide orient="horz" pos="2160"/>
        <p:guide pos="2880"/>
        <p:guide orient="horz" pos="162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O"/>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806D32-3F26-4A60-B79B-32791D3BB2C9}" type="datetimeFigureOut">
              <a:rPr lang="es-CO" smtClean="0"/>
              <a:t>1/05/2025</a:t>
            </a:fld>
            <a:endParaRPr lang="es-CO"/>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CO"/>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O"/>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6F695FE-B573-405B-994F-FAFC23062642}" type="slidenum">
              <a:rPr lang="es-CO" smtClean="0"/>
              <a:t>‹Nº›</a:t>
            </a:fld>
            <a:endParaRPr lang="es-CO"/>
          </a:p>
        </p:txBody>
      </p:sp>
    </p:spTree>
    <p:extLst>
      <p:ext uri="{BB962C8B-B14F-4D97-AF65-F5344CB8AC3E}">
        <p14:creationId xmlns:p14="http://schemas.microsoft.com/office/powerpoint/2010/main" val="22629108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685800" y="1597819"/>
            <a:ext cx="7772400" cy="1102519"/>
          </a:xfrm>
        </p:spPr>
        <p:txBody>
          <a:bodyPr/>
          <a:lstStyle/>
          <a:p>
            <a:r>
              <a:rPr lang="es-ES"/>
              <a:t>Haga clic para modificar el estilo de título del patrón</a:t>
            </a:r>
          </a:p>
        </p:txBody>
      </p:sp>
      <p:sp>
        <p:nvSpPr>
          <p:cNvPr id="3" name="Subtítulo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p>
        </p:txBody>
      </p:sp>
      <p:sp>
        <p:nvSpPr>
          <p:cNvPr id="4" name="Marcador de fecha 3"/>
          <p:cNvSpPr>
            <a:spLocks noGrp="1"/>
          </p:cNvSpPr>
          <p:nvPr>
            <p:ph type="dt" sz="half" idx="10"/>
          </p:nvPr>
        </p:nvSpPr>
        <p:spPr/>
        <p:txBody>
          <a:bodyPr/>
          <a:lstStyle/>
          <a:p>
            <a:fld id="{833DC620-E659-49B0-9EFB-BB66AA813A77}" type="datetime1">
              <a:rPr lang="es-ES" smtClean="0"/>
              <a:t>01/05/2025</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90BC2BA4-81C0-F544-BD72-C8CB9DA7C802}" type="slidenum">
              <a:rPr lang="es-ES" smtClean="0"/>
              <a:t>‹Nº›</a:t>
            </a:fld>
            <a:endParaRPr lang="es-ES"/>
          </a:p>
        </p:txBody>
      </p:sp>
    </p:spTree>
    <p:extLst>
      <p:ext uri="{BB962C8B-B14F-4D97-AF65-F5344CB8AC3E}">
        <p14:creationId xmlns:p14="http://schemas.microsoft.com/office/powerpoint/2010/main" val="20811787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a:xfrm>
            <a:off x="457200" y="368595"/>
            <a:ext cx="8229600" cy="694634"/>
          </a:xfrm>
        </p:spPr>
        <p:txBody>
          <a:bodyPr>
            <a:noAutofit/>
          </a:bodyPr>
          <a:lstStyle>
            <a:lvl1pPr>
              <a:defRPr sz="2800">
                <a:solidFill>
                  <a:schemeClr val="tx2"/>
                </a:solidFill>
              </a:defRPr>
            </a:lvl1pPr>
          </a:lstStyle>
          <a:p>
            <a:r>
              <a:rPr lang="es-ES" dirty="0"/>
              <a:t>Haga clic para modificar el estilo de título del patrón</a:t>
            </a:r>
          </a:p>
        </p:txBody>
      </p:sp>
      <p:sp>
        <p:nvSpPr>
          <p:cNvPr id="3" name="Marcador de contenido 2"/>
          <p:cNvSpPr>
            <a:spLocks noGrp="1"/>
          </p:cNvSpPr>
          <p:nvPr>
            <p:ph idx="1"/>
          </p:nvPr>
        </p:nvSpPr>
        <p:spPr/>
        <p:txBody>
          <a:bodyPr>
            <a:normAutofit/>
          </a:bodyPr>
          <a:lstStyle>
            <a:lvl1pPr>
              <a:defRPr sz="2400"/>
            </a:lvl1pPr>
            <a:lvl2pPr>
              <a:defRPr sz="2000"/>
            </a:lvl2pPr>
            <a:lvl3pPr>
              <a:defRPr sz="1800"/>
            </a:lvl3pPr>
            <a:lvl4pPr>
              <a:defRPr sz="1600"/>
            </a:lvl4pPr>
            <a:lvl5pPr>
              <a:defRPr sz="1600"/>
            </a:lvl5p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p>
        </p:txBody>
      </p:sp>
      <p:sp>
        <p:nvSpPr>
          <p:cNvPr id="4" name="Marcador de fecha 3"/>
          <p:cNvSpPr>
            <a:spLocks noGrp="1"/>
          </p:cNvSpPr>
          <p:nvPr>
            <p:ph type="dt" sz="half" idx="10"/>
          </p:nvPr>
        </p:nvSpPr>
        <p:spPr/>
        <p:txBody>
          <a:bodyPr/>
          <a:lstStyle/>
          <a:p>
            <a:fld id="{2F477E6E-80CA-4637-84D1-CB00AA43C9A5}" type="datetime1">
              <a:rPr lang="es-ES" smtClean="0"/>
              <a:t>01/05/2025</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a:xfrm>
            <a:off x="301256" y="18054"/>
            <a:ext cx="2133600" cy="273844"/>
          </a:xfrm>
        </p:spPr>
        <p:txBody>
          <a:bodyPr/>
          <a:lstStyle>
            <a:lvl1pPr algn="l">
              <a:defRPr sz="900"/>
            </a:lvl1pPr>
          </a:lstStyle>
          <a:p>
            <a:r>
              <a:rPr lang="es-ES" dirty="0"/>
              <a:t>Página </a:t>
            </a:r>
            <a:fld id="{90BC2BA4-81C0-F544-BD72-C8CB9DA7C802}" type="slidenum">
              <a:rPr lang="es-ES" smtClean="0"/>
              <a:pPr/>
              <a:t>‹Nº›</a:t>
            </a:fld>
            <a:r>
              <a:rPr lang="es-ES" dirty="0"/>
              <a:t> </a:t>
            </a:r>
          </a:p>
        </p:txBody>
      </p:sp>
    </p:spTree>
    <p:extLst>
      <p:ext uri="{BB962C8B-B14F-4D97-AF65-F5344CB8AC3E}">
        <p14:creationId xmlns:p14="http://schemas.microsoft.com/office/powerpoint/2010/main" val="31005528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722313" y="2299790"/>
            <a:ext cx="7772400" cy="1021556"/>
          </a:xfrm>
        </p:spPr>
        <p:txBody>
          <a:bodyPr anchor="t"/>
          <a:lstStyle>
            <a:lvl1pPr algn="l">
              <a:defRPr sz="4000" b="1" cap="all"/>
            </a:lvl1pPr>
          </a:lstStyle>
          <a:p>
            <a:r>
              <a:rPr lang="es-ES" dirty="0"/>
              <a:t>Haga clic para modificar el estilo de título del patrón</a:t>
            </a:r>
          </a:p>
        </p:txBody>
      </p:sp>
      <p:sp>
        <p:nvSpPr>
          <p:cNvPr id="3" name="Marcador de texto 2"/>
          <p:cNvSpPr>
            <a:spLocks noGrp="1"/>
          </p:cNvSpPr>
          <p:nvPr>
            <p:ph type="body" idx="1"/>
          </p:nvPr>
        </p:nvSpPr>
        <p:spPr>
          <a:xfrm>
            <a:off x="722313" y="1174649"/>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Marcador de fecha 3"/>
          <p:cNvSpPr>
            <a:spLocks noGrp="1"/>
          </p:cNvSpPr>
          <p:nvPr>
            <p:ph type="dt" sz="half" idx="10"/>
          </p:nvPr>
        </p:nvSpPr>
        <p:spPr/>
        <p:txBody>
          <a:bodyPr/>
          <a:lstStyle/>
          <a:p>
            <a:fld id="{E72404BB-03C1-49D0-8ADB-9D0B173DA53B}" type="datetime1">
              <a:rPr lang="es-ES" smtClean="0"/>
              <a:t>01/05/2025</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a:xfrm>
            <a:off x="343786" y="0"/>
            <a:ext cx="2133600" cy="273844"/>
          </a:xfrm>
        </p:spPr>
        <p:txBody>
          <a:bodyPr/>
          <a:lstStyle>
            <a:lvl1pPr algn="l">
              <a:defRPr/>
            </a:lvl1pPr>
          </a:lstStyle>
          <a:p>
            <a:fld id="{90BC2BA4-81C0-F544-BD72-C8CB9DA7C802}" type="slidenum">
              <a:rPr lang="es-ES" smtClean="0"/>
              <a:pPr/>
              <a:t>‹Nº›</a:t>
            </a:fld>
            <a:endParaRPr lang="es-ES"/>
          </a:p>
        </p:txBody>
      </p:sp>
    </p:spTree>
    <p:extLst>
      <p:ext uri="{BB962C8B-B14F-4D97-AF65-F5344CB8AC3E}">
        <p14:creationId xmlns:p14="http://schemas.microsoft.com/office/powerpoint/2010/main" val="18409816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noAutofit/>
          </a:bodyPr>
          <a:lstStyle>
            <a:lvl1pPr>
              <a:defRPr sz="2800"/>
            </a:lvl1pPr>
          </a:lstStyle>
          <a:p>
            <a:r>
              <a:rPr lang="es-ES" dirty="0"/>
              <a:t>Haga clic para modificar el estilo de título del patrón</a:t>
            </a:r>
          </a:p>
        </p:txBody>
      </p:sp>
      <p:sp>
        <p:nvSpPr>
          <p:cNvPr id="3" name="Marcador de contenido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p:cNvSpPr>
            <a:spLocks noGrp="1"/>
          </p:cNvSpPr>
          <p:nvPr>
            <p:ph type="dt" sz="half" idx="10"/>
          </p:nvPr>
        </p:nvSpPr>
        <p:spPr/>
        <p:txBody>
          <a:bodyPr/>
          <a:lstStyle/>
          <a:p>
            <a:fld id="{2328A97A-0D3F-47CA-A347-054B7FE5852E}" type="datetime1">
              <a:rPr lang="es-ES" smtClean="0"/>
              <a:t>01/05/2025</a:t>
            </a:fld>
            <a:endParaRPr lang="es-ES"/>
          </a:p>
        </p:txBody>
      </p:sp>
      <p:sp>
        <p:nvSpPr>
          <p:cNvPr id="6" name="Marcador de pie de página 5"/>
          <p:cNvSpPr>
            <a:spLocks noGrp="1"/>
          </p:cNvSpPr>
          <p:nvPr>
            <p:ph type="ftr" sz="quarter" idx="11"/>
          </p:nvPr>
        </p:nvSpPr>
        <p:spPr/>
        <p:txBody>
          <a:bodyPr/>
          <a:lstStyle/>
          <a:p>
            <a:endParaRPr lang="es-ES"/>
          </a:p>
        </p:txBody>
      </p:sp>
      <p:sp>
        <p:nvSpPr>
          <p:cNvPr id="8" name="Marcador de número de diapositiva 5">
            <a:extLst>
              <a:ext uri="{FF2B5EF4-FFF2-40B4-BE49-F238E27FC236}">
                <a16:creationId xmlns:a16="http://schemas.microsoft.com/office/drawing/2014/main" id="{1D78991F-287D-0639-B3A9-25B72B76217C}"/>
              </a:ext>
            </a:extLst>
          </p:cNvPr>
          <p:cNvSpPr>
            <a:spLocks noGrp="1"/>
          </p:cNvSpPr>
          <p:nvPr>
            <p:ph type="sldNum" sz="quarter" idx="12"/>
          </p:nvPr>
        </p:nvSpPr>
        <p:spPr>
          <a:xfrm>
            <a:off x="343786" y="0"/>
            <a:ext cx="2133600" cy="273844"/>
          </a:xfrm>
        </p:spPr>
        <p:txBody>
          <a:bodyPr/>
          <a:lstStyle>
            <a:lvl1pPr algn="l">
              <a:defRPr/>
            </a:lvl1pPr>
          </a:lstStyle>
          <a:p>
            <a:fld id="{90BC2BA4-81C0-F544-BD72-C8CB9DA7C802}" type="slidenum">
              <a:rPr lang="es-ES" smtClean="0"/>
              <a:pPr/>
              <a:t>‹Nº›</a:t>
            </a:fld>
            <a:endParaRPr lang="es-ES"/>
          </a:p>
        </p:txBody>
      </p:sp>
    </p:spTree>
    <p:extLst>
      <p:ext uri="{BB962C8B-B14F-4D97-AF65-F5344CB8AC3E}">
        <p14:creationId xmlns:p14="http://schemas.microsoft.com/office/powerpoint/2010/main" val="35630367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p:txBody>
          <a:bodyPr>
            <a:noAutofit/>
          </a:bodyPr>
          <a:lstStyle>
            <a:lvl1pPr>
              <a:defRPr sz="2800"/>
            </a:lvl1pPr>
          </a:lstStyle>
          <a:p>
            <a:r>
              <a:rPr lang="es-ES"/>
              <a:t>Haga clic para modificar el estilo de título del patrón</a:t>
            </a:r>
          </a:p>
        </p:txBody>
      </p:sp>
      <p:sp>
        <p:nvSpPr>
          <p:cNvPr id="3" name="Marcador de texto 2"/>
          <p:cNvSpPr>
            <a:spLocks noGrp="1"/>
          </p:cNvSpPr>
          <p:nvPr>
            <p:ph type="body" idx="1"/>
          </p:nvPr>
        </p:nvSpPr>
        <p:spPr>
          <a:xfrm>
            <a:off x="457200" y="1151335"/>
            <a:ext cx="4040188" cy="479822"/>
          </a:xfrm>
        </p:spPr>
        <p:txBody>
          <a:bodyPr anchor="b">
            <a:no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dirty="0"/>
              <a:t>Haga clic para modificar los estilos de texto del patrón</a:t>
            </a:r>
          </a:p>
        </p:txBody>
      </p:sp>
      <p:sp>
        <p:nvSpPr>
          <p:cNvPr id="4" name="Marcador de contenido 3"/>
          <p:cNvSpPr>
            <a:spLocks noGrp="1"/>
          </p:cNvSpPr>
          <p:nvPr>
            <p:ph sz="half" idx="2"/>
          </p:nvPr>
        </p:nvSpPr>
        <p:spPr>
          <a:xfrm>
            <a:off x="457200" y="1631156"/>
            <a:ext cx="4040188" cy="2963466"/>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p>
        </p:txBody>
      </p:sp>
      <p:sp>
        <p:nvSpPr>
          <p:cNvPr id="5" name="Marcador de texto 4"/>
          <p:cNvSpPr>
            <a:spLocks noGrp="1"/>
          </p:cNvSpPr>
          <p:nvPr>
            <p:ph type="body" sz="quarter" idx="3"/>
          </p:nvPr>
        </p:nvSpPr>
        <p:spPr>
          <a:xfrm>
            <a:off x="4645026" y="1151335"/>
            <a:ext cx="4041775" cy="479822"/>
          </a:xfrm>
        </p:spPr>
        <p:txBody>
          <a:bodyPr anchor="b">
            <a:no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p:cNvSpPr>
            <a:spLocks noGrp="1"/>
          </p:cNvSpPr>
          <p:nvPr>
            <p:ph sz="quarter" idx="4"/>
          </p:nvPr>
        </p:nvSpPr>
        <p:spPr>
          <a:xfrm>
            <a:off x="4645026" y="1631156"/>
            <a:ext cx="4041775" cy="2963466"/>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p:cNvSpPr>
            <a:spLocks noGrp="1"/>
          </p:cNvSpPr>
          <p:nvPr>
            <p:ph type="dt" sz="half" idx="10"/>
          </p:nvPr>
        </p:nvSpPr>
        <p:spPr/>
        <p:txBody>
          <a:bodyPr/>
          <a:lstStyle/>
          <a:p>
            <a:fld id="{791C8795-6BD1-4429-BD75-9B388C62CDEE}" type="datetime1">
              <a:rPr lang="es-ES" smtClean="0"/>
              <a:t>01/05/2025</a:t>
            </a:fld>
            <a:endParaRPr lang="es-ES"/>
          </a:p>
        </p:txBody>
      </p:sp>
      <p:sp>
        <p:nvSpPr>
          <p:cNvPr id="8" name="Marcador de pie de página 7"/>
          <p:cNvSpPr>
            <a:spLocks noGrp="1"/>
          </p:cNvSpPr>
          <p:nvPr>
            <p:ph type="ftr" sz="quarter" idx="11"/>
          </p:nvPr>
        </p:nvSpPr>
        <p:spPr/>
        <p:txBody>
          <a:bodyPr/>
          <a:lstStyle/>
          <a:p>
            <a:endParaRPr lang="es-ES"/>
          </a:p>
        </p:txBody>
      </p:sp>
      <p:sp>
        <p:nvSpPr>
          <p:cNvPr id="10" name="Marcador de número de diapositiva 5">
            <a:extLst>
              <a:ext uri="{FF2B5EF4-FFF2-40B4-BE49-F238E27FC236}">
                <a16:creationId xmlns:a16="http://schemas.microsoft.com/office/drawing/2014/main" id="{B2016B63-56CA-91C8-8D94-3736CC5DFAC1}"/>
              </a:ext>
            </a:extLst>
          </p:cNvPr>
          <p:cNvSpPr>
            <a:spLocks noGrp="1"/>
          </p:cNvSpPr>
          <p:nvPr>
            <p:ph type="sldNum" sz="quarter" idx="12"/>
          </p:nvPr>
        </p:nvSpPr>
        <p:spPr>
          <a:xfrm>
            <a:off x="343786" y="0"/>
            <a:ext cx="2133600" cy="273844"/>
          </a:xfrm>
        </p:spPr>
        <p:txBody>
          <a:bodyPr/>
          <a:lstStyle>
            <a:lvl1pPr algn="l">
              <a:defRPr/>
            </a:lvl1pPr>
          </a:lstStyle>
          <a:p>
            <a:fld id="{90BC2BA4-81C0-F544-BD72-C8CB9DA7C802}" type="slidenum">
              <a:rPr lang="es-ES" smtClean="0"/>
              <a:pPr/>
              <a:t>‹Nº›</a:t>
            </a:fld>
            <a:endParaRPr lang="es-ES"/>
          </a:p>
        </p:txBody>
      </p:sp>
    </p:spTree>
    <p:extLst>
      <p:ext uri="{BB962C8B-B14F-4D97-AF65-F5344CB8AC3E}">
        <p14:creationId xmlns:p14="http://schemas.microsoft.com/office/powerpoint/2010/main" val="19345484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noAutofit/>
          </a:bodyPr>
          <a:lstStyle>
            <a:lvl1pPr>
              <a:defRPr sz="2800"/>
            </a:lvl1pPr>
          </a:lstStyle>
          <a:p>
            <a:r>
              <a:rPr lang="es-ES" dirty="0"/>
              <a:t>Haga clic para modificar el estilo de título del patrón</a:t>
            </a:r>
          </a:p>
        </p:txBody>
      </p:sp>
      <p:sp>
        <p:nvSpPr>
          <p:cNvPr id="3" name="Marcador de fecha 2"/>
          <p:cNvSpPr>
            <a:spLocks noGrp="1"/>
          </p:cNvSpPr>
          <p:nvPr>
            <p:ph type="dt" sz="half" idx="10"/>
          </p:nvPr>
        </p:nvSpPr>
        <p:spPr/>
        <p:txBody>
          <a:bodyPr/>
          <a:lstStyle/>
          <a:p>
            <a:fld id="{B646A773-67CF-4861-89BB-2127413ABA21}" type="datetime1">
              <a:rPr lang="es-ES" smtClean="0"/>
              <a:t>01/05/2025</a:t>
            </a:fld>
            <a:endParaRPr lang="es-ES"/>
          </a:p>
        </p:txBody>
      </p:sp>
      <p:sp>
        <p:nvSpPr>
          <p:cNvPr id="4" name="Marcador de pie de página 3"/>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7AED5BEC-1B11-157D-6B6B-7EC9DA3858D6}"/>
              </a:ext>
            </a:extLst>
          </p:cNvPr>
          <p:cNvSpPr>
            <a:spLocks noGrp="1"/>
          </p:cNvSpPr>
          <p:nvPr>
            <p:ph type="sldNum" sz="quarter" idx="12"/>
          </p:nvPr>
        </p:nvSpPr>
        <p:spPr>
          <a:xfrm>
            <a:off x="343786" y="0"/>
            <a:ext cx="2133600" cy="273844"/>
          </a:xfrm>
        </p:spPr>
        <p:txBody>
          <a:bodyPr/>
          <a:lstStyle>
            <a:lvl1pPr algn="l">
              <a:defRPr/>
            </a:lvl1pPr>
          </a:lstStyle>
          <a:p>
            <a:fld id="{90BC2BA4-81C0-F544-BD72-C8CB9DA7C802}" type="slidenum">
              <a:rPr lang="es-ES" smtClean="0"/>
              <a:pPr/>
              <a:t>‹Nº›</a:t>
            </a:fld>
            <a:endParaRPr lang="es-ES"/>
          </a:p>
        </p:txBody>
      </p:sp>
    </p:spTree>
    <p:extLst>
      <p:ext uri="{BB962C8B-B14F-4D97-AF65-F5344CB8AC3E}">
        <p14:creationId xmlns:p14="http://schemas.microsoft.com/office/powerpoint/2010/main" val="12688787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3D8ADB17-4F6B-498B-894E-4985DAFC70C1}" type="datetime1">
              <a:rPr lang="es-ES" smtClean="0"/>
              <a:t>01/05/2025</a:t>
            </a:fld>
            <a:endParaRPr lang="es-ES"/>
          </a:p>
        </p:txBody>
      </p:sp>
      <p:sp>
        <p:nvSpPr>
          <p:cNvPr id="3" name="Marcador de pie de página 2"/>
          <p:cNvSpPr>
            <a:spLocks noGrp="1"/>
          </p:cNvSpPr>
          <p:nvPr>
            <p:ph type="ftr" sz="quarter" idx="11"/>
          </p:nvPr>
        </p:nvSpPr>
        <p:spPr/>
        <p:txBody>
          <a:bodyPr/>
          <a:lstStyle/>
          <a:p>
            <a:endParaRPr lang="es-ES"/>
          </a:p>
        </p:txBody>
      </p:sp>
      <p:sp>
        <p:nvSpPr>
          <p:cNvPr id="5" name="Marcador de número de diapositiva 5">
            <a:extLst>
              <a:ext uri="{FF2B5EF4-FFF2-40B4-BE49-F238E27FC236}">
                <a16:creationId xmlns:a16="http://schemas.microsoft.com/office/drawing/2014/main" id="{29E16D5E-FC12-627C-C32C-2D79CE9DAC8C}"/>
              </a:ext>
            </a:extLst>
          </p:cNvPr>
          <p:cNvSpPr>
            <a:spLocks noGrp="1"/>
          </p:cNvSpPr>
          <p:nvPr>
            <p:ph type="sldNum" sz="quarter" idx="12"/>
          </p:nvPr>
        </p:nvSpPr>
        <p:spPr>
          <a:xfrm>
            <a:off x="343786" y="0"/>
            <a:ext cx="2133600" cy="273844"/>
          </a:xfrm>
        </p:spPr>
        <p:txBody>
          <a:bodyPr/>
          <a:lstStyle>
            <a:lvl1pPr algn="l">
              <a:defRPr/>
            </a:lvl1pPr>
          </a:lstStyle>
          <a:p>
            <a:fld id="{90BC2BA4-81C0-F544-BD72-C8CB9DA7C802}" type="slidenum">
              <a:rPr lang="es-ES" smtClean="0"/>
              <a:pPr/>
              <a:t>‹Nº›</a:t>
            </a:fld>
            <a:endParaRPr lang="es-ES"/>
          </a:p>
        </p:txBody>
      </p:sp>
    </p:spTree>
    <p:extLst>
      <p:ext uri="{BB962C8B-B14F-4D97-AF65-F5344CB8AC3E}">
        <p14:creationId xmlns:p14="http://schemas.microsoft.com/office/powerpoint/2010/main" val="18184137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457201" y="204787"/>
            <a:ext cx="3008313" cy="871538"/>
          </a:xfrm>
        </p:spPr>
        <p:txBody>
          <a:bodyPr anchor="b"/>
          <a:lstStyle>
            <a:lvl1pPr algn="l">
              <a:defRPr sz="2000" b="1"/>
            </a:lvl1pPr>
          </a:lstStyle>
          <a:p>
            <a:r>
              <a:rPr lang="es-ES"/>
              <a:t>Haga clic para modificar el estilo de título del patrón</a:t>
            </a:r>
          </a:p>
        </p:txBody>
      </p:sp>
      <p:sp>
        <p:nvSpPr>
          <p:cNvPr id="3" name="Marcador de contenido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Marcador de fecha 4"/>
          <p:cNvSpPr>
            <a:spLocks noGrp="1"/>
          </p:cNvSpPr>
          <p:nvPr>
            <p:ph type="dt" sz="half" idx="10"/>
          </p:nvPr>
        </p:nvSpPr>
        <p:spPr/>
        <p:txBody>
          <a:bodyPr/>
          <a:lstStyle/>
          <a:p>
            <a:fld id="{6E5F5D58-D3C6-4A98-BBED-E11D62DD4FB7}" type="datetime1">
              <a:rPr lang="es-ES" smtClean="0"/>
              <a:t>01/05/2025</a:t>
            </a:fld>
            <a:endParaRPr lang="es-ES"/>
          </a:p>
        </p:txBody>
      </p:sp>
      <p:sp>
        <p:nvSpPr>
          <p:cNvPr id="6" name="Marcador de pie de página 5"/>
          <p:cNvSpPr>
            <a:spLocks noGrp="1"/>
          </p:cNvSpPr>
          <p:nvPr>
            <p:ph type="ftr" sz="quarter" idx="11"/>
          </p:nvPr>
        </p:nvSpPr>
        <p:spPr/>
        <p:txBody>
          <a:bodyPr/>
          <a:lstStyle/>
          <a:p>
            <a:endParaRPr lang="es-ES"/>
          </a:p>
        </p:txBody>
      </p:sp>
      <p:sp>
        <p:nvSpPr>
          <p:cNvPr id="8" name="Marcador de número de diapositiva 5">
            <a:extLst>
              <a:ext uri="{FF2B5EF4-FFF2-40B4-BE49-F238E27FC236}">
                <a16:creationId xmlns:a16="http://schemas.microsoft.com/office/drawing/2014/main" id="{27E0BABE-B629-4063-8894-C3E903570FE1}"/>
              </a:ext>
            </a:extLst>
          </p:cNvPr>
          <p:cNvSpPr>
            <a:spLocks noGrp="1"/>
          </p:cNvSpPr>
          <p:nvPr>
            <p:ph type="sldNum" sz="quarter" idx="12"/>
          </p:nvPr>
        </p:nvSpPr>
        <p:spPr>
          <a:xfrm>
            <a:off x="343786" y="0"/>
            <a:ext cx="2133600" cy="273844"/>
          </a:xfrm>
        </p:spPr>
        <p:txBody>
          <a:bodyPr/>
          <a:lstStyle>
            <a:lvl1pPr algn="l">
              <a:defRPr/>
            </a:lvl1pPr>
          </a:lstStyle>
          <a:p>
            <a:fld id="{90BC2BA4-81C0-F544-BD72-C8CB9DA7C802}" type="slidenum">
              <a:rPr lang="es-ES" smtClean="0"/>
              <a:pPr/>
              <a:t>‹Nº›</a:t>
            </a:fld>
            <a:endParaRPr lang="es-ES"/>
          </a:p>
        </p:txBody>
      </p:sp>
    </p:spTree>
    <p:extLst>
      <p:ext uri="{BB962C8B-B14F-4D97-AF65-F5344CB8AC3E}">
        <p14:creationId xmlns:p14="http://schemas.microsoft.com/office/powerpoint/2010/main" val="35739773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1792288" y="3600450"/>
            <a:ext cx="5486400" cy="425054"/>
          </a:xfrm>
        </p:spPr>
        <p:txBody>
          <a:bodyPr anchor="b"/>
          <a:lstStyle>
            <a:lvl1pPr algn="l">
              <a:defRPr sz="2000" b="1"/>
            </a:lvl1pPr>
          </a:lstStyle>
          <a:p>
            <a:r>
              <a:rPr lang="es-ES"/>
              <a:t>Haga clic para modificar el estilo de título del patrón</a:t>
            </a:r>
          </a:p>
        </p:txBody>
      </p:sp>
      <p:sp>
        <p:nvSpPr>
          <p:cNvPr id="3" name="Marcador de posición de imagen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p>
        </p:txBody>
      </p:sp>
      <p:sp>
        <p:nvSpPr>
          <p:cNvPr id="4" name="Marcador de texto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Marcador de fecha 4"/>
          <p:cNvSpPr>
            <a:spLocks noGrp="1"/>
          </p:cNvSpPr>
          <p:nvPr>
            <p:ph type="dt" sz="half" idx="10"/>
          </p:nvPr>
        </p:nvSpPr>
        <p:spPr/>
        <p:txBody>
          <a:bodyPr/>
          <a:lstStyle/>
          <a:p>
            <a:fld id="{F6F8C981-BD54-46FE-919F-B5B29C8804F4}" type="datetime1">
              <a:rPr lang="es-ES" smtClean="0"/>
              <a:t>01/05/2025</a:t>
            </a:fld>
            <a:endParaRPr lang="es-ES"/>
          </a:p>
        </p:txBody>
      </p:sp>
      <p:sp>
        <p:nvSpPr>
          <p:cNvPr id="6" name="Marcador de pie de página 5"/>
          <p:cNvSpPr>
            <a:spLocks noGrp="1"/>
          </p:cNvSpPr>
          <p:nvPr>
            <p:ph type="ftr" sz="quarter" idx="11"/>
          </p:nvPr>
        </p:nvSpPr>
        <p:spPr/>
        <p:txBody>
          <a:bodyPr/>
          <a:lstStyle/>
          <a:p>
            <a:endParaRPr lang="es-ES"/>
          </a:p>
        </p:txBody>
      </p:sp>
      <p:sp>
        <p:nvSpPr>
          <p:cNvPr id="8" name="Marcador de número de diapositiva 5">
            <a:extLst>
              <a:ext uri="{FF2B5EF4-FFF2-40B4-BE49-F238E27FC236}">
                <a16:creationId xmlns:a16="http://schemas.microsoft.com/office/drawing/2014/main" id="{8F88F565-A7F0-7C19-A7F7-953C9727E2BF}"/>
              </a:ext>
            </a:extLst>
          </p:cNvPr>
          <p:cNvSpPr>
            <a:spLocks noGrp="1"/>
          </p:cNvSpPr>
          <p:nvPr>
            <p:ph type="sldNum" sz="quarter" idx="12"/>
          </p:nvPr>
        </p:nvSpPr>
        <p:spPr>
          <a:xfrm>
            <a:off x="343786" y="0"/>
            <a:ext cx="2133600" cy="273844"/>
          </a:xfrm>
        </p:spPr>
        <p:txBody>
          <a:bodyPr/>
          <a:lstStyle>
            <a:lvl1pPr algn="l">
              <a:defRPr/>
            </a:lvl1pPr>
          </a:lstStyle>
          <a:p>
            <a:fld id="{90BC2BA4-81C0-F544-BD72-C8CB9DA7C802}" type="slidenum">
              <a:rPr lang="es-ES" smtClean="0"/>
              <a:pPr/>
              <a:t>‹Nº›</a:t>
            </a:fld>
            <a:endParaRPr lang="es-ES"/>
          </a:p>
        </p:txBody>
      </p:sp>
    </p:spTree>
    <p:extLst>
      <p:ext uri="{BB962C8B-B14F-4D97-AF65-F5344CB8AC3E}">
        <p14:creationId xmlns:p14="http://schemas.microsoft.com/office/powerpoint/2010/main" val="7499827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1">
            <a:lum/>
          </a:blip>
          <a:srcRect/>
          <a:stretch>
            <a:fillRect/>
          </a:stretch>
        </a:blipFill>
        <a:effectLst/>
      </p:bgPr>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457200" y="311887"/>
            <a:ext cx="8229600" cy="751341"/>
          </a:xfrm>
          <a:prstGeom prst="rect">
            <a:avLst/>
          </a:prstGeom>
        </p:spPr>
        <p:txBody>
          <a:bodyPr vert="horz" lIns="91440" tIns="45720" rIns="91440" bIns="45720" rtlCol="0" anchor="ctr">
            <a:normAutofit/>
          </a:bodyPr>
          <a:lstStyle/>
          <a:p>
            <a:r>
              <a:rPr lang="es-ES_tradnl"/>
              <a:t>Clic para editar título</a:t>
            </a:r>
            <a:endParaRPr lang="es-ES"/>
          </a:p>
        </p:txBody>
      </p:sp>
      <p:sp>
        <p:nvSpPr>
          <p:cNvPr id="3" name="Marcador de texto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fecha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DB30C37-EE32-4163-B0FE-3AD7FB21F6FB}" type="datetime1">
              <a:rPr lang="es-ES" smtClean="0"/>
              <a:t>01/05/2025</a:t>
            </a:fld>
            <a:endParaRPr lang="es-ES"/>
          </a:p>
        </p:txBody>
      </p:sp>
      <p:sp>
        <p:nvSpPr>
          <p:cNvPr id="5" name="Marcador de pie de página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90BC2BA4-81C0-F544-BD72-C8CB9DA7C802}" type="slidenum">
              <a:rPr lang="es-ES" smtClean="0"/>
              <a:t>‹Nº›</a:t>
            </a:fld>
            <a:endParaRPr lang="es-ES"/>
          </a:p>
        </p:txBody>
      </p:sp>
    </p:spTree>
    <p:extLst>
      <p:ext uri="{BB962C8B-B14F-4D97-AF65-F5344CB8AC3E}">
        <p14:creationId xmlns:p14="http://schemas.microsoft.com/office/powerpoint/2010/main" val="1431618800"/>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Lst>
  <p:hf hdr="0" ftr="0" dt="0"/>
  <p:txStyles>
    <p:titleStyle>
      <a:lvl1pPr algn="ctr" defTabSz="457200" rtl="0" eaLnBrk="1" latinLnBrk="0" hangingPunct="1">
        <a:spcBef>
          <a:spcPct val="0"/>
        </a:spcBef>
        <a:buNone/>
        <a:defRPr sz="3600" kern="1200">
          <a:solidFill>
            <a:schemeClr val="tx2"/>
          </a:solidFill>
          <a:latin typeface="+mj-lt"/>
          <a:ea typeface="+mj-ea"/>
          <a:cs typeface="+mj-cs"/>
        </a:defRPr>
      </a:lvl1pPr>
    </p:titleStyle>
    <p:bodyStyle>
      <a:lvl1pPr marL="342900" indent="-342900" algn="l" defTabSz="457200" rtl="0" eaLnBrk="1" latinLnBrk="0" hangingPunct="1">
        <a:spcBef>
          <a:spcPct val="20000"/>
        </a:spcBef>
        <a:buFont typeface="Arial"/>
        <a:buChar char="•"/>
        <a:defRPr sz="28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4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0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18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18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hyperlink" Target="https://disc.gsfc.nasa.gov/datasets/GLDAS_CLSM025_DA1_D_2.2/summary?keywords=GLDAS" TargetMode="Externa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91767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49C35A-83BB-90F3-7034-DBBADD7567CA}"/>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8318F1F1-A05C-A582-8E94-3F10517CDE10}"/>
              </a:ext>
            </a:extLst>
          </p:cNvPr>
          <p:cNvSpPr>
            <a:spLocks noGrp="1"/>
          </p:cNvSpPr>
          <p:nvPr>
            <p:ph type="title"/>
          </p:nvPr>
        </p:nvSpPr>
        <p:spPr/>
        <p:txBody>
          <a:bodyPr/>
          <a:lstStyle/>
          <a:p>
            <a:r>
              <a:rPr lang="es-CO" dirty="0"/>
              <a:t>Fuentes de información</a:t>
            </a:r>
          </a:p>
        </p:txBody>
      </p:sp>
      <p:sp>
        <p:nvSpPr>
          <p:cNvPr id="4" name="Marcador de número de diapositiva 3">
            <a:extLst>
              <a:ext uri="{FF2B5EF4-FFF2-40B4-BE49-F238E27FC236}">
                <a16:creationId xmlns:a16="http://schemas.microsoft.com/office/drawing/2014/main" id="{4933AC1C-01C7-B445-CAEF-E3C826BA29AD}"/>
              </a:ext>
            </a:extLst>
          </p:cNvPr>
          <p:cNvSpPr>
            <a:spLocks noGrp="1"/>
          </p:cNvSpPr>
          <p:nvPr>
            <p:ph type="sldNum" sz="quarter" idx="12"/>
          </p:nvPr>
        </p:nvSpPr>
        <p:spPr/>
        <p:txBody>
          <a:bodyPr/>
          <a:lstStyle/>
          <a:p>
            <a:r>
              <a:rPr lang="es-ES"/>
              <a:t>Página </a:t>
            </a:r>
            <a:fld id="{90BC2BA4-81C0-F544-BD72-C8CB9DA7C802}" type="slidenum">
              <a:rPr lang="es-ES" smtClean="0"/>
              <a:pPr/>
              <a:t>10</a:t>
            </a:fld>
            <a:r>
              <a:rPr lang="es-ES"/>
              <a:t> </a:t>
            </a:r>
            <a:endParaRPr lang="es-ES" dirty="0"/>
          </a:p>
        </p:txBody>
      </p:sp>
      <p:sp>
        <p:nvSpPr>
          <p:cNvPr id="7" name="CuadroTexto 6">
            <a:extLst>
              <a:ext uri="{FF2B5EF4-FFF2-40B4-BE49-F238E27FC236}">
                <a16:creationId xmlns:a16="http://schemas.microsoft.com/office/drawing/2014/main" id="{D70BF4B3-B362-BEA4-C6F9-8EF9266FAC5B}"/>
              </a:ext>
            </a:extLst>
          </p:cNvPr>
          <p:cNvSpPr txBox="1"/>
          <p:nvPr/>
        </p:nvSpPr>
        <p:spPr>
          <a:xfrm>
            <a:off x="301256" y="1527498"/>
            <a:ext cx="3922508" cy="2738122"/>
          </a:xfrm>
          <a:prstGeom prst="rect">
            <a:avLst/>
          </a:prstGeom>
          <a:noFill/>
        </p:spPr>
        <p:txBody>
          <a:bodyPr wrap="square">
            <a:spAutoFit/>
          </a:bodyPr>
          <a:lstStyle/>
          <a:p>
            <a:pPr algn="just">
              <a:lnSpc>
                <a:spcPct val="107000"/>
              </a:lnSpc>
              <a:spcAft>
                <a:spcPts val="800"/>
              </a:spcAft>
            </a:pPr>
            <a:r>
              <a:rPr lang="es-CO" sz="1800" b="1" kern="100" dirty="0">
                <a:effectLst/>
                <a:latin typeface="Arial" panose="020B0604020202020204" pitchFamily="34" charset="0"/>
                <a:ea typeface="Aptos" panose="020B0004020202020204" pitchFamily="34" charset="0"/>
                <a:cs typeface="Times New Roman" panose="02020603050405020304" pitchFamily="18" charset="0"/>
              </a:rPr>
              <a:t>Zonas hidrográficas de Colombia: </a:t>
            </a:r>
            <a:r>
              <a:rPr lang="es-CO" sz="1800" kern="100" dirty="0">
                <a:effectLst/>
                <a:latin typeface="Arial" panose="020B0604020202020204" pitchFamily="34" charset="0"/>
                <a:ea typeface="Aptos" panose="020B0004020202020204" pitchFamily="34" charset="0"/>
                <a:cs typeface="Times New Roman" panose="02020603050405020304" pitchFamily="18" charset="0"/>
              </a:rPr>
              <a:t>Portal de </a:t>
            </a:r>
            <a:r>
              <a:rPr lang="es-CO" sz="1800" kern="100" dirty="0" err="1">
                <a:effectLst/>
                <a:latin typeface="Arial" panose="020B0604020202020204" pitchFamily="34" charset="0"/>
                <a:ea typeface="Aptos" panose="020B0004020202020204" pitchFamily="34" charset="0"/>
                <a:cs typeface="Times New Roman" panose="02020603050405020304" pitchFamily="18" charset="0"/>
              </a:rPr>
              <a:t>HydroSHEDS</a:t>
            </a:r>
            <a:r>
              <a:rPr lang="es-CO" sz="1800" kern="100" dirty="0">
                <a:effectLst/>
                <a:latin typeface="Arial" panose="020B0604020202020204" pitchFamily="34" charset="0"/>
                <a:ea typeface="Aptos" panose="020B0004020202020204" pitchFamily="34" charset="0"/>
                <a:cs typeface="Times New Roman" panose="02020603050405020304" pitchFamily="18" charset="0"/>
              </a:rPr>
              <a:t>, donde se consolida </a:t>
            </a:r>
            <a:r>
              <a:rPr lang="es-MX" sz="1800" kern="100" dirty="0">
                <a:effectLst/>
                <a:latin typeface="Arial" panose="020B0604020202020204" pitchFamily="34" charset="0"/>
                <a:ea typeface="Aptos" panose="020B0004020202020204" pitchFamily="34" charset="0"/>
                <a:cs typeface="Times New Roman" panose="02020603050405020304" pitchFamily="18" charset="0"/>
              </a:rPr>
              <a:t>una serie de capas poligonales vectorizadas que representan los límites de las cuencas y subcuencas a escala global: https://www.hydrosheds.org/products/hydrobasins</a:t>
            </a:r>
            <a:endParaRPr lang="es-CO" sz="1800" kern="100" dirty="0">
              <a:effectLst/>
              <a:latin typeface="Arial" panose="020B0604020202020204" pitchFamily="34" charset="0"/>
              <a:ea typeface="Aptos" panose="020B0004020202020204" pitchFamily="34" charset="0"/>
              <a:cs typeface="Times New Roman" panose="02020603050405020304" pitchFamily="18" charset="0"/>
            </a:endParaRPr>
          </a:p>
        </p:txBody>
      </p:sp>
      <p:cxnSp>
        <p:nvCxnSpPr>
          <p:cNvPr id="12" name="Conector recto de flecha 11">
            <a:extLst>
              <a:ext uri="{FF2B5EF4-FFF2-40B4-BE49-F238E27FC236}">
                <a16:creationId xmlns:a16="http://schemas.microsoft.com/office/drawing/2014/main" id="{0D4431C1-DAC3-DE84-E948-ABE98BFA793B}"/>
              </a:ext>
            </a:extLst>
          </p:cNvPr>
          <p:cNvCxnSpPr>
            <a:cxnSpLocks/>
          </p:cNvCxnSpPr>
          <p:nvPr/>
        </p:nvCxnSpPr>
        <p:spPr>
          <a:xfrm>
            <a:off x="4360982" y="2693964"/>
            <a:ext cx="1104314" cy="0"/>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pic>
        <p:nvPicPr>
          <p:cNvPr id="11" name="Imagen 10">
            <a:extLst>
              <a:ext uri="{FF2B5EF4-FFF2-40B4-BE49-F238E27FC236}">
                <a16:creationId xmlns:a16="http://schemas.microsoft.com/office/drawing/2014/main" id="{2C2AEA5C-2860-EC8E-8B6E-7FBC873E0DA6}"/>
              </a:ext>
            </a:extLst>
          </p:cNvPr>
          <p:cNvPicPr>
            <a:picLocks noChangeAspect="1"/>
          </p:cNvPicPr>
          <p:nvPr/>
        </p:nvPicPr>
        <p:blipFill>
          <a:blip r:embed="rId2"/>
          <a:srcRect l="4720" r="10333"/>
          <a:stretch/>
        </p:blipFill>
        <p:spPr>
          <a:xfrm>
            <a:off x="5718516" y="1063229"/>
            <a:ext cx="2785403" cy="3431275"/>
          </a:xfrm>
          <a:prstGeom prst="rect">
            <a:avLst/>
          </a:prstGeom>
        </p:spPr>
      </p:pic>
    </p:spTree>
    <p:extLst>
      <p:ext uri="{BB962C8B-B14F-4D97-AF65-F5344CB8AC3E}">
        <p14:creationId xmlns:p14="http://schemas.microsoft.com/office/powerpoint/2010/main" val="3794871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FCA360-13B0-5287-8572-8949C842398F}"/>
            </a:ext>
          </a:extLst>
        </p:cNvPr>
        <p:cNvGrpSpPr/>
        <p:nvPr/>
      </p:nvGrpSpPr>
      <p:grpSpPr>
        <a:xfrm>
          <a:off x="0" y="0"/>
          <a:ext cx="0" cy="0"/>
          <a:chOff x="0" y="0"/>
          <a:chExt cx="0" cy="0"/>
        </a:xfrm>
      </p:grpSpPr>
      <p:pic>
        <p:nvPicPr>
          <p:cNvPr id="9" name="Imagen 8">
            <a:extLst>
              <a:ext uri="{FF2B5EF4-FFF2-40B4-BE49-F238E27FC236}">
                <a16:creationId xmlns:a16="http://schemas.microsoft.com/office/drawing/2014/main" id="{D51FA5FF-9EB4-1E9B-B0D8-AA5CE5CE8BA0}"/>
              </a:ext>
            </a:extLst>
          </p:cNvPr>
          <p:cNvPicPr>
            <a:picLocks noChangeAspect="1"/>
          </p:cNvPicPr>
          <p:nvPr/>
        </p:nvPicPr>
        <p:blipFill>
          <a:blip r:embed="rId2"/>
          <a:stretch>
            <a:fillRect/>
          </a:stretch>
        </p:blipFill>
        <p:spPr>
          <a:xfrm>
            <a:off x="5527677" y="1285875"/>
            <a:ext cx="3392037" cy="2772653"/>
          </a:xfrm>
          <a:prstGeom prst="rect">
            <a:avLst/>
          </a:prstGeom>
        </p:spPr>
      </p:pic>
      <p:sp>
        <p:nvSpPr>
          <p:cNvPr id="2" name="Título 1">
            <a:extLst>
              <a:ext uri="{FF2B5EF4-FFF2-40B4-BE49-F238E27FC236}">
                <a16:creationId xmlns:a16="http://schemas.microsoft.com/office/drawing/2014/main" id="{D5540D4A-6F77-4284-E699-23C01928EAFD}"/>
              </a:ext>
            </a:extLst>
          </p:cNvPr>
          <p:cNvSpPr>
            <a:spLocks noGrp="1"/>
          </p:cNvSpPr>
          <p:nvPr>
            <p:ph type="title"/>
          </p:nvPr>
        </p:nvSpPr>
        <p:spPr/>
        <p:txBody>
          <a:bodyPr/>
          <a:lstStyle/>
          <a:p>
            <a:r>
              <a:rPr lang="es-CO" dirty="0"/>
              <a:t>Fuentes de información</a:t>
            </a:r>
          </a:p>
        </p:txBody>
      </p:sp>
      <p:sp>
        <p:nvSpPr>
          <p:cNvPr id="4" name="Marcador de número de diapositiva 3">
            <a:extLst>
              <a:ext uri="{FF2B5EF4-FFF2-40B4-BE49-F238E27FC236}">
                <a16:creationId xmlns:a16="http://schemas.microsoft.com/office/drawing/2014/main" id="{3D3B955D-1BA5-28BB-2AD0-23850A9E833E}"/>
              </a:ext>
            </a:extLst>
          </p:cNvPr>
          <p:cNvSpPr>
            <a:spLocks noGrp="1"/>
          </p:cNvSpPr>
          <p:nvPr>
            <p:ph type="sldNum" sz="quarter" idx="12"/>
          </p:nvPr>
        </p:nvSpPr>
        <p:spPr/>
        <p:txBody>
          <a:bodyPr/>
          <a:lstStyle/>
          <a:p>
            <a:r>
              <a:rPr lang="es-ES"/>
              <a:t>Página </a:t>
            </a:r>
            <a:fld id="{90BC2BA4-81C0-F544-BD72-C8CB9DA7C802}" type="slidenum">
              <a:rPr lang="es-ES" smtClean="0"/>
              <a:pPr/>
              <a:t>11</a:t>
            </a:fld>
            <a:r>
              <a:rPr lang="es-ES"/>
              <a:t> </a:t>
            </a:r>
            <a:endParaRPr lang="es-ES" dirty="0"/>
          </a:p>
        </p:txBody>
      </p:sp>
      <p:sp>
        <p:nvSpPr>
          <p:cNvPr id="7" name="CuadroTexto 6">
            <a:extLst>
              <a:ext uri="{FF2B5EF4-FFF2-40B4-BE49-F238E27FC236}">
                <a16:creationId xmlns:a16="http://schemas.microsoft.com/office/drawing/2014/main" id="{37EBCF45-5808-ECC3-1981-5F5E73555816}"/>
              </a:ext>
            </a:extLst>
          </p:cNvPr>
          <p:cNvSpPr txBox="1"/>
          <p:nvPr/>
        </p:nvSpPr>
        <p:spPr>
          <a:xfrm>
            <a:off x="301256" y="1694587"/>
            <a:ext cx="4270744" cy="2031325"/>
          </a:xfrm>
          <a:prstGeom prst="rect">
            <a:avLst/>
          </a:prstGeom>
          <a:noFill/>
        </p:spPr>
        <p:txBody>
          <a:bodyPr wrap="square">
            <a:spAutoFit/>
          </a:bodyPr>
          <a:lstStyle/>
          <a:p>
            <a:pPr algn="just"/>
            <a:r>
              <a:rPr lang="es-CO" b="1" kern="100" dirty="0">
                <a:latin typeface="Arial" panose="020B0604020202020204" pitchFamily="34" charset="0"/>
                <a:ea typeface="Aptos" panose="020B0004020202020204" pitchFamily="34" charset="0"/>
                <a:cs typeface="Times New Roman" panose="02020603050405020304" pitchFamily="18" charset="0"/>
              </a:rPr>
              <a:t>P</a:t>
            </a:r>
            <a:r>
              <a:rPr lang="es-CO" sz="1800" b="1" kern="100" dirty="0">
                <a:effectLst/>
                <a:latin typeface="Arial" panose="020B0604020202020204" pitchFamily="34" charset="0"/>
                <a:ea typeface="Aptos" panose="020B0004020202020204" pitchFamily="34" charset="0"/>
                <a:cs typeface="Times New Roman" panose="02020603050405020304" pitchFamily="18" charset="0"/>
              </a:rPr>
              <a:t>recipitación: </a:t>
            </a:r>
            <a:r>
              <a:rPr lang="es-CO" sz="1800" kern="100" dirty="0">
                <a:effectLst/>
                <a:latin typeface="Arial" panose="020B0604020202020204" pitchFamily="34" charset="0"/>
                <a:ea typeface="Aptos" panose="020B0004020202020204" pitchFamily="34" charset="0"/>
                <a:cs typeface="Times New Roman" panose="02020603050405020304" pitchFamily="18" charset="0"/>
              </a:rPr>
              <a:t>CHIRPS v3.0 (Datos en formato </a:t>
            </a:r>
            <a:r>
              <a:rPr lang="es-CO" sz="1800" kern="100" dirty="0" err="1">
                <a:effectLst/>
                <a:latin typeface="Arial" panose="020B0604020202020204" pitchFamily="34" charset="0"/>
                <a:ea typeface="Aptos" panose="020B0004020202020204" pitchFamily="34" charset="0"/>
                <a:cs typeface="Times New Roman" panose="02020603050405020304" pitchFamily="18" charset="0"/>
              </a:rPr>
              <a:t>raster</a:t>
            </a:r>
            <a:r>
              <a:rPr lang="es-CO" sz="1800" kern="100" dirty="0">
                <a:effectLst/>
                <a:latin typeface="Arial" panose="020B0604020202020204" pitchFamily="34" charset="0"/>
                <a:ea typeface="Aptos" panose="020B0004020202020204" pitchFamily="34" charset="0"/>
                <a:cs typeface="Times New Roman" panose="02020603050405020304" pitchFamily="18" charset="0"/>
              </a:rPr>
              <a:t> con resolución espacial de 0.05°). Es </a:t>
            </a:r>
            <a:r>
              <a:rPr lang="es-MX" sz="1800" kern="100" dirty="0">
                <a:effectLst/>
                <a:latin typeface="Arial" panose="020B0604020202020204" pitchFamily="34" charset="0"/>
                <a:ea typeface="Aptos" panose="020B0004020202020204" pitchFamily="34" charset="0"/>
                <a:cs typeface="Times New Roman" panose="02020603050405020304" pitchFamily="18" charset="0"/>
              </a:rPr>
              <a:t>un sistema desarrollado para proporcionar estimaciones de precipitación global a alta resolución espacial y temporal: https://www.chc.ucsb.edu/data</a:t>
            </a:r>
            <a:endParaRPr lang="es-CO" sz="1800" kern="100" dirty="0">
              <a:effectLst/>
              <a:latin typeface="Arial" panose="020B0604020202020204" pitchFamily="34" charset="0"/>
              <a:ea typeface="Aptos" panose="020B0004020202020204" pitchFamily="34" charset="0"/>
              <a:cs typeface="Times New Roman" panose="02020603050405020304" pitchFamily="18" charset="0"/>
            </a:endParaRPr>
          </a:p>
        </p:txBody>
      </p:sp>
      <p:cxnSp>
        <p:nvCxnSpPr>
          <p:cNvPr id="12" name="Conector recto de flecha 11">
            <a:extLst>
              <a:ext uri="{FF2B5EF4-FFF2-40B4-BE49-F238E27FC236}">
                <a16:creationId xmlns:a16="http://schemas.microsoft.com/office/drawing/2014/main" id="{C1F213B7-D96D-18EE-EC4D-F34C71FA662B}"/>
              </a:ext>
            </a:extLst>
          </p:cNvPr>
          <p:cNvCxnSpPr>
            <a:cxnSpLocks/>
          </p:cNvCxnSpPr>
          <p:nvPr/>
        </p:nvCxnSpPr>
        <p:spPr>
          <a:xfrm>
            <a:off x="4677507" y="2693964"/>
            <a:ext cx="1167619" cy="0"/>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10" name="Rectángulo 9">
            <a:extLst>
              <a:ext uri="{FF2B5EF4-FFF2-40B4-BE49-F238E27FC236}">
                <a16:creationId xmlns:a16="http://schemas.microsoft.com/office/drawing/2014/main" id="{1E02645B-828E-99B7-EB28-3B8600713508}"/>
              </a:ext>
            </a:extLst>
          </p:cNvPr>
          <p:cNvSpPr/>
          <p:nvPr/>
        </p:nvSpPr>
        <p:spPr>
          <a:xfrm>
            <a:off x="7019778" y="3453618"/>
            <a:ext cx="1230924" cy="272294"/>
          </a:xfrm>
          <a:prstGeom prst="rect">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20510544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4647C6-B384-E791-0260-38DEC4D401C6}"/>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EA290B37-A29E-2374-AE7B-74902DE79812}"/>
              </a:ext>
            </a:extLst>
          </p:cNvPr>
          <p:cNvSpPr>
            <a:spLocks noGrp="1"/>
          </p:cNvSpPr>
          <p:nvPr>
            <p:ph type="title"/>
          </p:nvPr>
        </p:nvSpPr>
        <p:spPr/>
        <p:txBody>
          <a:bodyPr/>
          <a:lstStyle/>
          <a:p>
            <a:r>
              <a:rPr lang="es-CO" dirty="0"/>
              <a:t>Referencias</a:t>
            </a:r>
          </a:p>
        </p:txBody>
      </p:sp>
      <p:sp>
        <p:nvSpPr>
          <p:cNvPr id="4" name="Marcador de número de diapositiva 3">
            <a:extLst>
              <a:ext uri="{FF2B5EF4-FFF2-40B4-BE49-F238E27FC236}">
                <a16:creationId xmlns:a16="http://schemas.microsoft.com/office/drawing/2014/main" id="{73F53C45-8615-5D27-32F4-CCF2FE82EF5D}"/>
              </a:ext>
            </a:extLst>
          </p:cNvPr>
          <p:cNvSpPr>
            <a:spLocks noGrp="1"/>
          </p:cNvSpPr>
          <p:nvPr>
            <p:ph type="sldNum" sz="quarter" idx="12"/>
          </p:nvPr>
        </p:nvSpPr>
        <p:spPr/>
        <p:txBody>
          <a:bodyPr/>
          <a:lstStyle/>
          <a:p>
            <a:r>
              <a:rPr lang="es-ES"/>
              <a:t>Página </a:t>
            </a:r>
            <a:fld id="{90BC2BA4-81C0-F544-BD72-C8CB9DA7C802}" type="slidenum">
              <a:rPr lang="es-ES" smtClean="0"/>
              <a:pPr/>
              <a:t>12</a:t>
            </a:fld>
            <a:r>
              <a:rPr lang="es-ES"/>
              <a:t> </a:t>
            </a:r>
            <a:endParaRPr lang="es-ES" dirty="0"/>
          </a:p>
        </p:txBody>
      </p:sp>
      <p:sp>
        <p:nvSpPr>
          <p:cNvPr id="6" name="CuadroTexto 5">
            <a:extLst>
              <a:ext uri="{FF2B5EF4-FFF2-40B4-BE49-F238E27FC236}">
                <a16:creationId xmlns:a16="http://schemas.microsoft.com/office/drawing/2014/main" id="{B20ED4AF-2997-CAC3-02C0-89FCA1288425}"/>
              </a:ext>
            </a:extLst>
          </p:cNvPr>
          <p:cNvSpPr txBox="1"/>
          <p:nvPr/>
        </p:nvSpPr>
        <p:spPr>
          <a:xfrm>
            <a:off x="301255" y="1658848"/>
            <a:ext cx="8385545" cy="1815882"/>
          </a:xfrm>
          <a:prstGeom prst="rect">
            <a:avLst/>
          </a:prstGeom>
          <a:noFill/>
        </p:spPr>
        <p:txBody>
          <a:bodyPr wrap="square">
            <a:spAutoFit/>
          </a:bodyPr>
          <a:lstStyle/>
          <a:p>
            <a:pPr marL="285750" indent="-285750" algn="just">
              <a:buFont typeface="Arial" panose="020B0604020202020204" pitchFamily="34" charset="0"/>
              <a:buChar char="•"/>
            </a:pPr>
            <a:r>
              <a:rPr lang="es-MX" sz="1600" kern="100" dirty="0">
                <a:latin typeface="Arial" panose="020B0604020202020204" pitchFamily="34" charset="0"/>
                <a:ea typeface="Aptos" panose="020B0004020202020204" pitchFamily="34" charset="0"/>
                <a:cs typeface="Times New Roman" panose="02020603050405020304" pitchFamily="18" charset="0"/>
              </a:rPr>
              <a:t>Betancur, T. (2023). Las aguas subterráneas en el departamento de Antioquia. Universidad de Antioquia, 312 pp. </a:t>
            </a:r>
          </a:p>
          <a:p>
            <a:pPr marL="285750" indent="-285750" algn="just">
              <a:buFont typeface="Arial" panose="020B0604020202020204" pitchFamily="34" charset="0"/>
              <a:buChar char="•"/>
            </a:pPr>
            <a:endParaRPr lang="es-MX" sz="1600" kern="100" dirty="0">
              <a:latin typeface="Arial" panose="020B0604020202020204" pitchFamily="34" charset="0"/>
              <a:ea typeface="Aptos" panose="020B0004020202020204" pitchFamily="34" charset="0"/>
              <a:cs typeface="Times New Roman" panose="02020603050405020304" pitchFamily="18" charset="0"/>
            </a:endParaRPr>
          </a:p>
          <a:p>
            <a:pPr marL="285750" indent="-285750" algn="just">
              <a:buFont typeface="Arial" panose="020B0604020202020204" pitchFamily="34" charset="0"/>
              <a:buChar char="•"/>
            </a:pPr>
            <a:r>
              <a:rPr lang="es-MX" sz="1600" kern="100" dirty="0">
                <a:latin typeface="Arial" panose="020B0604020202020204" pitchFamily="34" charset="0"/>
                <a:ea typeface="Aptos" panose="020B0004020202020204" pitchFamily="34" charset="0"/>
                <a:cs typeface="Times New Roman" panose="02020603050405020304" pitchFamily="18" charset="0"/>
              </a:rPr>
              <a:t>IDEAM. (2023). Estudio Nacional del Agua 2022. 464 pp. </a:t>
            </a:r>
          </a:p>
          <a:p>
            <a:pPr marL="285750" indent="-285750" algn="just">
              <a:buFont typeface="Arial" panose="020B0604020202020204" pitchFamily="34" charset="0"/>
              <a:buChar char="•"/>
            </a:pPr>
            <a:endParaRPr lang="es-MX" sz="1600" kern="100" dirty="0">
              <a:latin typeface="Arial" panose="020B0604020202020204" pitchFamily="34" charset="0"/>
              <a:ea typeface="Aptos" panose="020B0004020202020204" pitchFamily="34" charset="0"/>
              <a:cs typeface="Times New Roman" panose="02020603050405020304" pitchFamily="18" charset="0"/>
            </a:endParaRPr>
          </a:p>
          <a:p>
            <a:pPr marL="285750" indent="-285750" algn="just">
              <a:buFont typeface="Arial" panose="020B0604020202020204" pitchFamily="34" charset="0"/>
              <a:buChar char="•"/>
            </a:pPr>
            <a:r>
              <a:rPr lang="es-MX" sz="1600" kern="100" dirty="0">
                <a:latin typeface="Arial" panose="020B0604020202020204" pitchFamily="34" charset="0"/>
                <a:ea typeface="Aptos" panose="020B0004020202020204" pitchFamily="34" charset="0"/>
                <a:cs typeface="Times New Roman" panose="02020603050405020304" pitchFamily="18" charset="0"/>
              </a:rPr>
              <a:t>Ministerio de Ambiente y Desarrollo Sostenible (MADS). (2014). Guía Metodológica para la Formulación de Planes de Manejo Ambiental de Acuíferos.</a:t>
            </a:r>
            <a:endParaRPr lang="es-CO" sz="1600" kern="100" dirty="0">
              <a:effectLst/>
              <a:latin typeface="Arial" panose="020B06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37752569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CuadroTexto 5"/>
          <p:cNvSpPr txBox="1"/>
          <p:nvPr/>
        </p:nvSpPr>
        <p:spPr>
          <a:xfrm>
            <a:off x="3514723" y="2190490"/>
            <a:ext cx="2093483" cy="502702"/>
          </a:xfrm>
          <a:prstGeom prst="rect">
            <a:avLst/>
          </a:prstGeom>
          <a:noFill/>
        </p:spPr>
        <p:txBody>
          <a:bodyPr wrap="square" rtlCol="0">
            <a:spAutoFit/>
          </a:bodyPr>
          <a:lstStyle/>
          <a:p>
            <a:pPr algn="ctr">
              <a:lnSpc>
                <a:spcPct val="80000"/>
              </a:lnSpc>
            </a:pPr>
            <a:r>
              <a:rPr lang="ro-RO" sz="3200" i="1" dirty="0">
                <a:solidFill>
                  <a:schemeClr val="bg2"/>
                </a:solidFill>
                <a:latin typeface="Ancizar Serif"/>
                <a:cs typeface="Ancizar Serif"/>
              </a:rPr>
              <a:t>Gracias</a:t>
            </a:r>
          </a:p>
        </p:txBody>
      </p:sp>
      <p:sp>
        <p:nvSpPr>
          <p:cNvPr id="3" name="Marcador de número de diapositiva 2">
            <a:extLst>
              <a:ext uri="{FF2B5EF4-FFF2-40B4-BE49-F238E27FC236}">
                <a16:creationId xmlns:a16="http://schemas.microsoft.com/office/drawing/2014/main" id="{D246A0C8-F2FD-4F7E-1C1F-1636098F9B5F}"/>
              </a:ext>
            </a:extLst>
          </p:cNvPr>
          <p:cNvSpPr>
            <a:spLocks noGrp="1"/>
          </p:cNvSpPr>
          <p:nvPr>
            <p:ph type="sldNum" sz="quarter" idx="12"/>
          </p:nvPr>
        </p:nvSpPr>
        <p:spPr/>
        <p:txBody>
          <a:bodyPr/>
          <a:lstStyle/>
          <a:p>
            <a:fld id="{90BC2BA4-81C0-F544-BD72-C8CB9DA7C802}" type="slidenum">
              <a:rPr lang="es-ES" smtClean="0"/>
              <a:pPr/>
              <a:t>13</a:t>
            </a:fld>
            <a:endParaRPr lang="es-ES"/>
          </a:p>
        </p:txBody>
      </p:sp>
    </p:spTree>
    <p:extLst>
      <p:ext uri="{BB962C8B-B14F-4D97-AF65-F5344CB8AC3E}">
        <p14:creationId xmlns:p14="http://schemas.microsoft.com/office/powerpoint/2010/main" val="41321909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ítulo 1"/>
          <p:cNvSpPr txBox="1">
            <a:spLocks/>
          </p:cNvSpPr>
          <p:nvPr/>
        </p:nvSpPr>
        <p:spPr>
          <a:xfrm>
            <a:off x="22159" y="1342798"/>
            <a:ext cx="9123406" cy="727586"/>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s-MX" sz="2400" dirty="0">
                <a:solidFill>
                  <a:schemeClr val="accent1"/>
                </a:solidFill>
                <a:latin typeface="Ancizar Serif"/>
                <a:cs typeface="Ancizar Serif"/>
              </a:rPr>
              <a:t>ANÁLISIS ESPACIO-TEMPORAL DE LA DINAMICA DEL ALMACENAMIENTO DE AGUA SUBTERRÁNEA Y SU RELACIÓN CON LA CONFIGURACIÓN GEOLÓGICA DE LAS 5 MACROCUENCAS DE COLOMBIA</a:t>
            </a:r>
            <a:endParaRPr lang="es-ES" sz="2400" dirty="0">
              <a:solidFill>
                <a:schemeClr val="accent1"/>
              </a:solidFill>
              <a:latin typeface="Ancizar Serif"/>
              <a:cs typeface="Ancizar Serif"/>
            </a:endParaRPr>
          </a:p>
        </p:txBody>
      </p:sp>
      <p:cxnSp>
        <p:nvCxnSpPr>
          <p:cNvPr id="4" name="Conector recto 3"/>
          <p:cNvCxnSpPr/>
          <p:nvPr/>
        </p:nvCxnSpPr>
        <p:spPr>
          <a:xfrm>
            <a:off x="1678804" y="2533120"/>
            <a:ext cx="5810117" cy="0"/>
          </a:xfrm>
          <a:prstGeom prst="line">
            <a:avLst/>
          </a:prstGeom>
          <a:ln w="12700">
            <a:solidFill>
              <a:schemeClr val="accent1"/>
            </a:solidFill>
          </a:ln>
          <a:effectLst/>
        </p:spPr>
        <p:style>
          <a:lnRef idx="2">
            <a:schemeClr val="dk1"/>
          </a:lnRef>
          <a:fillRef idx="0">
            <a:schemeClr val="dk1"/>
          </a:fillRef>
          <a:effectRef idx="1">
            <a:schemeClr val="dk1"/>
          </a:effectRef>
          <a:fontRef idx="minor">
            <a:schemeClr val="tx1"/>
          </a:fontRef>
        </p:style>
      </p:cxnSp>
      <p:sp>
        <p:nvSpPr>
          <p:cNvPr id="5" name="CuadroTexto 4"/>
          <p:cNvSpPr txBox="1"/>
          <p:nvPr/>
        </p:nvSpPr>
        <p:spPr>
          <a:xfrm>
            <a:off x="2796652" y="3152263"/>
            <a:ext cx="3546477" cy="1015663"/>
          </a:xfrm>
          <a:prstGeom prst="rect">
            <a:avLst/>
          </a:prstGeom>
          <a:noFill/>
        </p:spPr>
        <p:txBody>
          <a:bodyPr wrap="square" rtlCol="0">
            <a:spAutoFit/>
          </a:bodyPr>
          <a:lstStyle/>
          <a:p>
            <a:pPr algn="ctr"/>
            <a:r>
              <a:rPr lang="es-ES" sz="2000" b="1" dirty="0">
                <a:solidFill>
                  <a:schemeClr val="accent5"/>
                </a:solidFill>
                <a:latin typeface="Ancizar Sans"/>
                <a:cs typeface="Ancizar Sans"/>
              </a:rPr>
              <a:t>Juan Esteban Montoya Moreno</a:t>
            </a:r>
          </a:p>
          <a:p>
            <a:pPr algn="ctr"/>
            <a:endParaRPr lang="es-ES" sz="2000" b="1" dirty="0">
              <a:solidFill>
                <a:schemeClr val="accent5"/>
              </a:solidFill>
              <a:latin typeface="Ancizar Sans"/>
              <a:cs typeface="Ancizar Sans"/>
            </a:endParaRPr>
          </a:p>
          <a:p>
            <a:pPr algn="ctr"/>
            <a:endParaRPr lang="es-ES" sz="2000" b="1" dirty="0">
              <a:solidFill>
                <a:schemeClr val="accent5"/>
              </a:solidFill>
              <a:latin typeface="Ancizar Sans"/>
              <a:cs typeface="Ancizar Sans"/>
            </a:endParaRPr>
          </a:p>
        </p:txBody>
      </p:sp>
      <p:sp>
        <p:nvSpPr>
          <p:cNvPr id="7" name="Título 1"/>
          <p:cNvSpPr txBox="1">
            <a:spLocks/>
          </p:cNvSpPr>
          <p:nvPr/>
        </p:nvSpPr>
        <p:spPr>
          <a:xfrm>
            <a:off x="1471366" y="3947814"/>
            <a:ext cx="6201268" cy="727586"/>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s-ES" sz="1800" dirty="0">
                <a:solidFill>
                  <a:schemeClr val="accent1"/>
                </a:solidFill>
                <a:latin typeface="Ancizar Serif"/>
                <a:cs typeface="Ancizar Serif"/>
              </a:rPr>
              <a:t>Facultad de Minas – Departamento de Geociencias y Medio Ambiente - Sede Medellín</a:t>
            </a:r>
          </a:p>
        </p:txBody>
      </p:sp>
      <p:sp>
        <p:nvSpPr>
          <p:cNvPr id="6" name="Marcador de número de diapositiva 5">
            <a:extLst>
              <a:ext uri="{FF2B5EF4-FFF2-40B4-BE49-F238E27FC236}">
                <a16:creationId xmlns:a16="http://schemas.microsoft.com/office/drawing/2014/main" id="{3D185DE8-C48F-FD75-EF42-14FD2D299470}"/>
              </a:ext>
            </a:extLst>
          </p:cNvPr>
          <p:cNvSpPr>
            <a:spLocks noGrp="1"/>
          </p:cNvSpPr>
          <p:nvPr>
            <p:ph type="sldNum" sz="quarter" idx="12"/>
          </p:nvPr>
        </p:nvSpPr>
        <p:spPr/>
        <p:txBody>
          <a:bodyPr/>
          <a:lstStyle/>
          <a:p>
            <a:fld id="{90BC2BA4-81C0-F544-BD72-C8CB9DA7C802}" type="slidenum">
              <a:rPr lang="es-ES" smtClean="0"/>
              <a:pPr/>
              <a:t>2</a:t>
            </a:fld>
            <a:endParaRPr lang="es-ES" dirty="0"/>
          </a:p>
        </p:txBody>
      </p:sp>
    </p:spTree>
    <p:extLst>
      <p:ext uri="{BB962C8B-B14F-4D97-AF65-F5344CB8AC3E}">
        <p14:creationId xmlns:p14="http://schemas.microsoft.com/office/powerpoint/2010/main" val="2204428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ítulo 1"/>
          <p:cNvSpPr txBox="1">
            <a:spLocks/>
          </p:cNvSpPr>
          <p:nvPr/>
        </p:nvSpPr>
        <p:spPr>
          <a:xfrm>
            <a:off x="477376" y="302401"/>
            <a:ext cx="6609810" cy="562248"/>
          </a:xfrm>
          <a:prstGeom prst="rect">
            <a:avLst/>
          </a:prstGeom>
        </p:spPr>
        <p:txBody>
          <a:bodyPr vert="horz" lIns="91440" tIns="45720" rIns="91440" bIns="45720" rtlCol="0" anchor="ctr">
            <a:normAutofit fontScale="97500"/>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s-ES" sz="2200" dirty="0">
                <a:solidFill>
                  <a:schemeClr val="accent1"/>
                </a:solidFill>
                <a:latin typeface="Ancizar Serif Extrabold" panose="020A0902070300000003" pitchFamily="18" charset="0"/>
                <a:cs typeface="Ancizar Sans Extrabold"/>
              </a:rPr>
              <a:t>Contenido</a:t>
            </a:r>
          </a:p>
        </p:txBody>
      </p:sp>
      <p:sp>
        <p:nvSpPr>
          <p:cNvPr id="5" name="Título 1"/>
          <p:cNvSpPr txBox="1">
            <a:spLocks/>
          </p:cNvSpPr>
          <p:nvPr/>
        </p:nvSpPr>
        <p:spPr>
          <a:xfrm>
            <a:off x="477376" y="783313"/>
            <a:ext cx="7877165" cy="181718"/>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endParaRPr lang="es-ES" sz="1400" spc="300" dirty="0">
              <a:solidFill>
                <a:schemeClr val="accent1"/>
              </a:solidFill>
              <a:latin typeface="Ancizar Sans" panose="020B0602040300000003" pitchFamily="34" charset="0"/>
              <a:cs typeface="Ancizar Serif"/>
            </a:endParaRPr>
          </a:p>
        </p:txBody>
      </p:sp>
      <p:sp>
        <p:nvSpPr>
          <p:cNvPr id="2" name="CuadroTexto 1">
            <a:extLst>
              <a:ext uri="{FF2B5EF4-FFF2-40B4-BE49-F238E27FC236}">
                <a16:creationId xmlns:a16="http://schemas.microsoft.com/office/drawing/2014/main" id="{A19516F2-735F-7E69-280C-802579BCBF47}"/>
              </a:ext>
            </a:extLst>
          </p:cNvPr>
          <p:cNvSpPr txBox="1"/>
          <p:nvPr/>
        </p:nvSpPr>
        <p:spPr>
          <a:xfrm>
            <a:off x="561600" y="1303200"/>
            <a:ext cx="8071200" cy="1711366"/>
          </a:xfrm>
          <a:prstGeom prst="rect">
            <a:avLst/>
          </a:prstGeom>
          <a:noFill/>
        </p:spPr>
        <p:txBody>
          <a:bodyPr wrap="square" rtlCol="0">
            <a:spAutoFit/>
          </a:bodyPr>
          <a:lstStyle>
            <a:defPPr>
              <a:defRPr lang="es-ES"/>
            </a:defPPr>
            <a:lvl1pPr marL="285750" indent="-285750">
              <a:buFont typeface="Wingdings" panose="05000000000000000000" pitchFamily="2" charset="2"/>
              <a:buChar char="§"/>
              <a:defRPr sz="1400">
                <a:latin typeface="Ancizar Sans Light" panose="020B0502040300000003" pitchFamily="34" charset="0"/>
                <a:cs typeface="Ancizar Serif"/>
              </a:defRPr>
            </a:lvl1pPr>
          </a:lstStyle>
          <a:p>
            <a:pPr marL="342900" indent="-342900">
              <a:lnSpc>
                <a:spcPct val="150000"/>
              </a:lnSpc>
              <a:buClr>
                <a:schemeClr val="accent5"/>
              </a:buClr>
              <a:buFont typeface="+mj-lt"/>
              <a:buAutoNum type="arabicPeriod"/>
            </a:pPr>
            <a:r>
              <a:rPr lang="es-CO" sz="1800" dirty="0"/>
              <a:t>Problema de investigación</a:t>
            </a:r>
          </a:p>
          <a:p>
            <a:pPr marL="342900" indent="-342900">
              <a:lnSpc>
                <a:spcPct val="150000"/>
              </a:lnSpc>
              <a:buClr>
                <a:schemeClr val="accent5"/>
              </a:buClr>
              <a:buFont typeface="+mj-lt"/>
              <a:buAutoNum type="arabicPeriod"/>
            </a:pPr>
            <a:r>
              <a:rPr lang="es-CO" sz="1800" dirty="0"/>
              <a:t>Objetivo</a:t>
            </a:r>
          </a:p>
          <a:p>
            <a:pPr marL="342900" indent="-342900">
              <a:lnSpc>
                <a:spcPct val="150000"/>
              </a:lnSpc>
              <a:buClr>
                <a:schemeClr val="accent5"/>
              </a:buClr>
              <a:buFont typeface="+mj-lt"/>
              <a:buAutoNum type="arabicPeriod"/>
            </a:pPr>
            <a:r>
              <a:rPr lang="es-CO" sz="1800" dirty="0"/>
              <a:t>Fuentes de información</a:t>
            </a:r>
          </a:p>
          <a:p>
            <a:pPr marL="342900" indent="-342900">
              <a:lnSpc>
                <a:spcPct val="150000"/>
              </a:lnSpc>
              <a:buFont typeface="+mj-lt"/>
              <a:buAutoNum type="arabicPeriod"/>
            </a:pPr>
            <a:endParaRPr lang="es-CO" sz="1800" dirty="0"/>
          </a:p>
        </p:txBody>
      </p:sp>
      <p:sp>
        <p:nvSpPr>
          <p:cNvPr id="8" name="Marcador de número de diapositiva 7">
            <a:extLst>
              <a:ext uri="{FF2B5EF4-FFF2-40B4-BE49-F238E27FC236}">
                <a16:creationId xmlns:a16="http://schemas.microsoft.com/office/drawing/2014/main" id="{D855C34E-49A4-E9E8-72CE-F1DF8217CAB5}"/>
              </a:ext>
            </a:extLst>
          </p:cNvPr>
          <p:cNvSpPr>
            <a:spLocks noGrp="1"/>
          </p:cNvSpPr>
          <p:nvPr>
            <p:ph type="sldNum" sz="quarter" idx="12"/>
          </p:nvPr>
        </p:nvSpPr>
        <p:spPr/>
        <p:txBody>
          <a:bodyPr/>
          <a:lstStyle/>
          <a:p>
            <a:fld id="{90BC2BA4-81C0-F544-BD72-C8CB9DA7C802}" type="slidenum">
              <a:rPr lang="es-ES" smtClean="0"/>
              <a:pPr/>
              <a:t>3</a:t>
            </a:fld>
            <a:endParaRPr lang="es-ES"/>
          </a:p>
        </p:txBody>
      </p:sp>
    </p:spTree>
    <p:extLst>
      <p:ext uri="{BB962C8B-B14F-4D97-AF65-F5344CB8AC3E}">
        <p14:creationId xmlns:p14="http://schemas.microsoft.com/office/powerpoint/2010/main" val="21341976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AD4492-5517-4C09-0050-CE9B55C9C935}"/>
            </a:ext>
          </a:extLst>
        </p:cNvPr>
        <p:cNvGrpSpPr/>
        <p:nvPr/>
      </p:nvGrpSpPr>
      <p:grpSpPr>
        <a:xfrm>
          <a:off x="0" y="0"/>
          <a:ext cx="0" cy="0"/>
          <a:chOff x="0" y="0"/>
          <a:chExt cx="0" cy="0"/>
        </a:xfrm>
      </p:grpSpPr>
      <p:sp>
        <p:nvSpPr>
          <p:cNvPr id="4" name="Título 1">
            <a:extLst>
              <a:ext uri="{FF2B5EF4-FFF2-40B4-BE49-F238E27FC236}">
                <a16:creationId xmlns:a16="http://schemas.microsoft.com/office/drawing/2014/main" id="{F30FFB54-69CF-7CDC-82DC-CF347BD562B9}"/>
              </a:ext>
            </a:extLst>
          </p:cNvPr>
          <p:cNvSpPr txBox="1">
            <a:spLocks/>
          </p:cNvSpPr>
          <p:nvPr/>
        </p:nvSpPr>
        <p:spPr>
          <a:xfrm>
            <a:off x="1689648" y="302401"/>
            <a:ext cx="6609810" cy="562248"/>
          </a:xfrm>
          <a:prstGeom prst="rect">
            <a:avLst/>
          </a:prstGeom>
        </p:spPr>
        <p:txBody>
          <a:bodyPr vert="horz" lIns="91440" tIns="45720" rIns="91440" bIns="45720" rtlCol="0" anchor="ctr">
            <a:normAutofit fontScale="97500"/>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s-ES" sz="2200" dirty="0">
                <a:solidFill>
                  <a:schemeClr val="accent1"/>
                </a:solidFill>
                <a:latin typeface="Ancizar Serif Extrabold" panose="020A0902070300000003" pitchFamily="18" charset="0"/>
                <a:cs typeface="Ancizar Sans Extrabold"/>
              </a:rPr>
              <a:t>Problema de investigación</a:t>
            </a:r>
          </a:p>
        </p:txBody>
      </p:sp>
      <p:sp>
        <p:nvSpPr>
          <p:cNvPr id="3" name="Marcador de número de diapositiva 2">
            <a:extLst>
              <a:ext uri="{FF2B5EF4-FFF2-40B4-BE49-F238E27FC236}">
                <a16:creationId xmlns:a16="http://schemas.microsoft.com/office/drawing/2014/main" id="{DB5D12EE-AE48-39B9-AAD1-BA1A2545AD81}"/>
              </a:ext>
            </a:extLst>
          </p:cNvPr>
          <p:cNvSpPr>
            <a:spLocks noGrp="1"/>
          </p:cNvSpPr>
          <p:nvPr>
            <p:ph type="sldNum" sz="quarter" idx="12"/>
          </p:nvPr>
        </p:nvSpPr>
        <p:spPr/>
        <p:txBody>
          <a:bodyPr/>
          <a:lstStyle/>
          <a:p>
            <a:fld id="{90BC2BA4-81C0-F544-BD72-C8CB9DA7C802}" type="slidenum">
              <a:rPr lang="es-ES" smtClean="0"/>
              <a:pPr/>
              <a:t>4</a:t>
            </a:fld>
            <a:endParaRPr lang="es-ES"/>
          </a:p>
        </p:txBody>
      </p:sp>
      <p:sp>
        <p:nvSpPr>
          <p:cNvPr id="2" name="CuadroTexto 1">
            <a:extLst>
              <a:ext uri="{FF2B5EF4-FFF2-40B4-BE49-F238E27FC236}">
                <a16:creationId xmlns:a16="http://schemas.microsoft.com/office/drawing/2014/main" id="{D70F8EDF-F9C6-7AFA-514F-3C078A5A8D28}"/>
              </a:ext>
            </a:extLst>
          </p:cNvPr>
          <p:cNvSpPr txBox="1"/>
          <p:nvPr/>
        </p:nvSpPr>
        <p:spPr>
          <a:xfrm>
            <a:off x="301256" y="1197908"/>
            <a:ext cx="5650017" cy="2957861"/>
          </a:xfrm>
          <a:prstGeom prst="rect">
            <a:avLst/>
          </a:prstGeom>
          <a:noFill/>
        </p:spPr>
        <p:txBody>
          <a:bodyPr wrap="square" rtlCol="0">
            <a:spAutoFit/>
          </a:bodyPr>
          <a:lstStyle>
            <a:defPPr>
              <a:defRPr lang="es-ES"/>
            </a:defPPr>
            <a:lvl1pPr marL="285750" indent="-285750">
              <a:buFont typeface="Wingdings" panose="05000000000000000000" pitchFamily="2" charset="2"/>
              <a:buChar char="§"/>
              <a:defRPr sz="1400">
                <a:latin typeface="Ancizar Sans Light" panose="020B0502040300000003" pitchFamily="34" charset="0"/>
                <a:cs typeface="Ancizar Serif"/>
              </a:defRPr>
            </a:lvl1pPr>
          </a:lstStyle>
          <a:p>
            <a:pPr marL="0" indent="0" algn="just">
              <a:lnSpc>
                <a:spcPct val="150000"/>
              </a:lnSpc>
              <a:buNone/>
            </a:pPr>
            <a:r>
              <a:rPr lang="es-MX" sz="1800" dirty="0">
                <a:latin typeface="Arial" panose="020B0604020202020204" pitchFamily="34" charset="0"/>
                <a:cs typeface="Arial" panose="020B0604020202020204" pitchFamily="34" charset="0"/>
              </a:rPr>
              <a:t>Actualmente, Colombia no cuenta con información suficiente sobre el uso o la gestión de las aguas subterráneas de su territorio; esto se traduce en que se desconocen aspectos fundamentales, como la oferta y la demanda, donde se resalta un monitoreo de las aguas subterráneas insuficiente tanto en cantidad como en calidad (IDEAM, 2022).</a:t>
            </a:r>
            <a:endParaRPr lang="es-CO" sz="1800" dirty="0">
              <a:latin typeface="Arial" panose="020B0604020202020204" pitchFamily="34" charset="0"/>
              <a:cs typeface="Arial" panose="020B0604020202020204" pitchFamily="34" charset="0"/>
            </a:endParaRPr>
          </a:p>
        </p:txBody>
      </p:sp>
      <p:pic>
        <p:nvPicPr>
          <p:cNvPr id="5" name="Imagen 4">
            <a:extLst>
              <a:ext uri="{FF2B5EF4-FFF2-40B4-BE49-F238E27FC236}">
                <a16:creationId xmlns:a16="http://schemas.microsoft.com/office/drawing/2014/main" id="{2C9DB7D6-A677-4FE0-D02D-7CF453DFD2B7}"/>
              </a:ext>
            </a:extLst>
          </p:cNvPr>
          <p:cNvPicPr>
            <a:picLocks noChangeAspect="1"/>
          </p:cNvPicPr>
          <p:nvPr/>
        </p:nvPicPr>
        <p:blipFill>
          <a:blip r:embed="rId2"/>
          <a:stretch>
            <a:fillRect/>
          </a:stretch>
        </p:blipFill>
        <p:spPr>
          <a:xfrm>
            <a:off x="6163443" y="545705"/>
            <a:ext cx="2630707" cy="3728007"/>
          </a:xfrm>
          <a:prstGeom prst="rect">
            <a:avLst/>
          </a:prstGeom>
        </p:spPr>
      </p:pic>
      <p:sp>
        <p:nvSpPr>
          <p:cNvPr id="6" name="CuadroTexto 5">
            <a:extLst>
              <a:ext uri="{FF2B5EF4-FFF2-40B4-BE49-F238E27FC236}">
                <a16:creationId xmlns:a16="http://schemas.microsoft.com/office/drawing/2014/main" id="{341BBC01-34BD-E311-A85B-D6429BA752FF}"/>
              </a:ext>
            </a:extLst>
          </p:cNvPr>
          <p:cNvSpPr txBox="1"/>
          <p:nvPr/>
        </p:nvSpPr>
        <p:spPr>
          <a:xfrm>
            <a:off x="6519811" y="4332208"/>
            <a:ext cx="1917970" cy="299313"/>
          </a:xfrm>
          <a:prstGeom prst="rect">
            <a:avLst/>
          </a:prstGeom>
          <a:noFill/>
        </p:spPr>
        <p:txBody>
          <a:bodyPr wrap="square">
            <a:spAutoFit/>
          </a:bodyPr>
          <a:lstStyle/>
          <a:p>
            <a:pPr>
              <a:lnSpc>
                <a:spcPct val="150000"/>
              </a:lnSpc>
              <a:buClr>
                <a:schemeClr val="accent4"/>
              </a:buClr>
            </a:pPr>
            <a:r>
              <a:rPr lang="es-CO" sz="1000" dirty="0"/>
              <a:t>Fuente: </a:t>
            </a:r>
            <a:r>
              <a:rPr lang="es-MX" sz="1000" dirty="0"/>
              <a:t>Tomado de MADS, 2014. </a:t>
            </a:r>
            <a:endParaRPr lang="es-CO" sz="1000" dirty="0"/>
          </a:p>
        </p:txBody>
      </p:sp>
    </p:spTree>
    <p:extLst>
      <p:ext uri="{BB962C8B-B14F-4D97-AF65-F5344CB8AC3E}">
        <p14:creationId xmlns:p14="http://schemas.microsoft.com/office/powerpoint/2010/main" val="38115107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2D16EC-A76B-590A-6354-0E5BB6FA7A79}"/>
            </a:ext>
          </a:extLst>
        </p:cNvPr>
        <p:cNvGrpSpPr/>
        <p:nvPr/>
      </p:nvGrpSpPr>
      <p:grpSpPr>
        <a:xfrm>
          <a:off x="0" y="0"/>
          <a:ext cx="0" cy="0"/>
          <a:chOff x="0" y="0"/>
          <a:chExt cx="0" cy="0"/>
        </a:xfrm>
      </p:grpSpPr>
      <p:sp>
        <p:nvSpPr>
          <p:cNvPr id="4" name="Título 1">
            <a:extLst>
              <a:ext uri="{FF2B5EF4-FFF2-40B4-BE49-F238E27FC236}">
                <a16:creationId xmlns:a16="http://schemas.microsoft.com/office/drawing/2014/main" id="{2C946E37-1E67-6068-08BE-BE7298CE65AD}"/>
              </a:ext>
            </a:extLst>
          </p:cNvPr>
          <p:cNvSpPr txBox="1">
            <a:spLocks/>
          </p:cNvSpPr>
          <p:nvPr/>
        </p:nvSpPr>
        <p:spPr>
          <a:xfrm>
            <a:off x="1689648" y="302401"/>
            <a:ext cx="6609810" cy="562248"/>
          </a:xfrm>
          <a:prstGeom prst="rect">
            <a:avLst/>
          </a:prstGeom>
        </p:spPr>
        <p:txBody>
          <a:bodyPr vert="horz" lIns="91440" tIns="45720" rIns="91440" bIns="45720" rtlCol="0" anchor="ctr">
            <a:normAutofit fontScale="97500"/>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s-ES" sz="2200" dirty="0">
                <a:solidFill>
                  <a:schemeClr val="accent1"/>
                </a:solidFill>
                <a:latin typeface="Ancizar Serif Extrabold" panose="020A0902070300000003" pitchFamily="18" charset="0"/>
                <a:cs typeface="Ancizar Sans Extrabold"/>
              </a:rPr>
              <a:t>Problema de investigación</a:t>
            </a:r>
          </a:p>
        </p:txBody>
      </p:sp>
      <p:sp>
        <p:nvSpPr>
          <p:cNvPr id="3" name="Marcador de número de diapositiva 2">
            <a:extLst>
              <a:ext uri="{FF2B5EF4-FFF2-40B4-BE49-F238E27FC236}">
                <a16:creationId xmlns:a16="http://schemas.microsoft.com/office/drawing/2014/main" id="{D2BA3BB4-74BA-290E-BD99-46CF3288E4E4}"/>
              </a:ext>
            </a:extLst>
          </p:cNvPr>
          <p:cNvSpPr>
            <a:spLocks noGrp="1"/>
          </p:cNvSpPr>
          <p:nvPr>
            <p:ph type="sldNum" sz="quarter" idx="12"/>
          </p:nvPr>
        </p:nvSpPr>
        <p:spPr/>
        <p:txBody>
          <a:bodyPr/>
          <a:lstStyle/>
          <a:p>
            <a:fld id="{90BC2BA4-81C0-F544-BD72-C8CB9DA7C802}" type="slidenum">
              <a:rPr lang="es-ES" smtClean="0"/>
              <a:pPr/>
              <a:t>5</a:t>
            </a:fld>
            <a:endParaRPr lang="es-ES"/>
          </a:p>
        </p:txBody>
      </p:sp>
      <p:sp>
        <p:nvSpPr>
          <p:cNvPr id="2" name="CuadroTexto 1">
            <a:extLst>
              <a:ext uri="{FF2B5EF4-FFF2-40B4-BE49-F238E27FC236}">
                <a16:creationId xmlns:a16="http://schemas.microsoft.com/office/drawing/2014/main" id="{192DA49A-3358-44E2-18FA-81273B2FB029}"/>
              </a:ext>
            </a:extLst>
          </p:cNvPr>
          <p:cNvSpPr txBox="1"/>
          <p:nvPr/>
        </p:nvSpPr>
        <p:spPr>
          <a:xfrm>
            <a:off x="168135" y="1062607"/>
            <a:ext cx="4826418" cy="3365024"/>
          </a:xfrm>
          <a:prstGeom prst="rect">
            <a:avLst/>
          </a:prstGeom>
          <a:noFill/>
        </p:spPr>
        <p:txBody>
          <a:bodyPr wrap="square" rtlCol="0">
            <a:spAutoFit/>
          </a:bodyPr>
          <a:lstStyle>
            <a:defPPr>
              <a:defRPr lang="es-ES"/>
            </a:defPPr>
            <a:lvl1pPr marL="285750" indent="-285750">
              <a:buFont typeface="Wingdings" panose="05000000000000000000" pitchFamily="2" charset="2"/>
              <a:buChar char="§"/>
              <a:defRPr sz="1400">
                <a:latin typeface="Ancizar Sans Light" panose="020B0502040300000003" pitchFamily="34" charset="0"/>
                <a:cs typeface="Ancizar Serif"/>
              </a:defRPr>
            </a:lvl1pPr>
          </a:lstStyle>
          <a:p>
            <a:pPr marL="0" indent="0" algn="just">
              <a:lnSpc>
                <a:spcPct val="150000"/>
              </a:lnSpc>
              <a:buNone/>
            </a:pPr>
            <a:r>
              <a:rPr lang="es-MX" sz="1800" dirty="0">
                <a:latin typeface="Arial" panose="020B0604020202020204" pitchFamily="34" charset="0"/>
                <a:cs typeface="Arial" panose="020B0604020202020204" pitchFamily="34" charset="0"/>
              </a:rPr>
              <a:t>Los enfoques tradicionales para evaluar los cambios en el almacenamiento de agua subterránea se han basado en el monitoreo de niveles piezométricos. La disponibilidad limitada de monitoreo terrestre en muchas áreas ha resultado en un creciente interés en el uso de sensores remotos para evaluar posibles cambios.</a:t>
            </a:r>
            <a:endParaRPr lang="es-CO" sz="1800" dirty="0">
              <a:latin typeface="Arial" panose="020B0604020202020204" pitchFamily="34" charset="0"/>
              <a:cs typeface="Arial" panose="020B0604020202020204" pitchFamily="34" charset="0"/>
            </a:endParaRPr>
          </a:p>
        </p:txBody>
      </p:sp>
      <p:pic>
        <p:nvPicPr>
          <p:cNvPr id="7" name="Imagen 6">
            <a:extLst>
              <a:ext uri="{FF2B5EF4-FFF2-40B4-BE49-F238E27FC236}">
                <a16:creationId xmlns:a16="http://schemas.microsoft.com/office/drawing/2014/main" id="{B5533AE6-6A18-FCD0-28C8-DF0C7D2D70D5}"/>
              </a:ext>
            </a:extLst>
          </p:cNvPr>
          <p:cNvPicPr>
            <a:picLocks noChangeAspect="1"/>
          </p:cNvPicPr>
          <p:nvPr/>
        </p:nvPicPr>
        <p:blipFill>
          <a:blip r:embed="rId2"/>
          <a:stretch>
            <a:fillRect/>
          </a:stretch>
        </p:blipFill>
        <p:spPr>
          <a:xfrm>
            <a:off x="5241101" y="856903"/>
            <a:ext cx="3742229" cy="3018286"/>
          </a:xfrm>
          <a:prstGeom prst="rect">
            <a:avLst/>
          </a:prstGeom>
        </p:spPr>
      </p:pic>
      <p:sp>
        <p:nvSpPr>
          <p:cNvPr id="8" name="CuadroTexto 7">
            <a:extLst>
              <a:ext uri="{FF2B5EF4-FFF2-40B4-BE49-F238E27FC236}">
                <a16:creationId xmlns:a16="http://schemas.microsoft.com/office/drawing/2014/main" id="{C40E4002-B107-85DB-076A-6CC268360B97}"/>
              </a:ext>
            </a:extLst>
          </p:cNvPr>
          <p:cNvSpPr txBox="1"/>
          <p:nvPr/>
        </p:nvSpPr>
        <p:spPr>
          <a:xfrm>
            <a:off x="6324418" y="3875189"/>
            <a:ext cx="1455016" cy="299313"/>
          </a:xfrm>
          <a:prstGeom prst="rect">
            <a:avLst/>
          </a:prstGeom>
          <a:noFill/>
        </p:spPr>
        <p:txBody>
          <a:bodyPr wrap="square">
            <a:spAutoFit/>
          </a:bodyPr>
          <a:lstStyle/>
          <a:p>
            <a:pPr>
              <a:lnSpc>
                <a:spcPct val="150000"/>
              </a:lnSpc>
              <a:buClr>
                <a:schemeClr val="accent4"/>
              </a:buClr>
            </a:pPr>
            <a:r>
              <a:rPr lang="es-CO" sz="1000" dirty="0"/>
              <a:t>Fuente: Betancur, 2023.</a:t>
            </a:r>
          </a:p>
        </p:txBody>
      </p:sp>
    </p:spTree>
    <p:extLst>
      <p:ext uri="{BB962C8B-B14F-4D97-AF65-F5344CB8AC3E}">
        <p14:creationId xmlns:p14="http://schemas.microsoft.com/office/powerpoint/2010/main" val="26383131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p:cNvSpPr txBox="1">
            <a:spLocks/>
          </p:cNvSpPr>
          <p:nvPr/>
        </p:nvSpPr>
        <p:spPr>
          <a:xfrm>
            <a:off x="4079633" y="516425"/>
            <a:ext cx="6609810" cy="562248"/>
          </a:xfrm>
          <a:prstGeom prst="rect">
            <a:avLst/>
          </a:prstGeom>
        </p:spPr>
        <p:txBody>
          <a:bodyPr vert="horz" lIns="91440" tIns="45720" rIns="91440" bIns="45720" rtlCol="0" anchor="ctr">
            <a:normAutofit fontScale="97500"/>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s-ES" sz="2200">
                <a:solidFill>
                  <a:schemeClr val="accent1"/>
                </a:solidFill>
                <a:latin typeface="Ancizar Serif Extrabold" panose="020A0902070300000003" pitchFamily="18" charset="0"/>
                <a:cs typeface="Ancizar Sans Extrabold"/>
              </a:rPr>
              <a:t>Objetivo</a:t>
            </a:r>
            <a:endParaRPr lang="es-ES" sz="2200" dirty="0">
              <a:solidFill>
                <a:schemeClr val="accent1"/>
              </a:solidFill>
              <a:latin typeface="Ancizar Serif Extrabold" panose="020A0902070300000003" pitchFamily="18" charset="0"/>
              <a:cs typeface="Ancizar Sans Extrabold"/>
            </a:endParaRPr>
          </a:p>
        </p:txBody>
      </p:sp>
      <p:sp>
        <p:nvSpPr>
          <p:cNvPr id="3" name="Marcador de número de diapositiva 2">
            <a:extLst>
              <a:ext uri="{FF2B5EF4-FFF2-40B4-BE49-F238E27FC236}">
                <a16:creationId xmlns:a16="http://schemas.microsoft.com/office/drawing/2014/main" id="{CB7B9ECD-82A0-7270-769D-FD421875D369}"/>
              </a:ext>
            </a:extLst>
          </p:cNvPr>
          <p:cNvSpPr>
            <a:spLocks noGrp="1"/>
          </p:cNvSpPr>
          <p:nvPr>
            <p:ph type="sldNum" sz="quarter" idx="12"/>
          </p:nvPr>
        </p:nvSpPr>
        <p:spPr/>
        <p:txBody>
          <a:bodyPr/>
          <a:lstStyle/>
          <a:p>
            <a:fld id="{90BC2BA4-81C0-F544-BD72-C8CB9DA7C802}" type="slidenum">
              <a:rPr lang="es-ES" smtClean="0"/>
              <a:pPr/>
              <a:t>6</a:t>
            </a:fld>
            <a:endParaRPr lang="es-ES"/>
          </a:p>
        </p:txBody>
      </p:sp>
      <p:sp>
        <p:nvSpPr>
          <p:cNvPr id="2" name="CuadroTexto 1">
            <a:extLst>
              <a:ext uri="{FF2B5EF4-FFF2-40B4-BE49-F238E27FC236}">
                <a16:creationId xmlns:a16="http://schemas.microsoft.com/office/drawing/2014/main" id="{EAD87EC8-1EA5-8AFB-FF6F-1C8246541A30}"/>
              </a:ext>
            </a:extLst>
          </p:cNvPr>
          <p:cNvSpPr txBox="1"/>
          <p:nvPr/>
        </p:nvSpPr>
        <p:spPr>
          <a:xfrm>
            <a:off x="938419" y="1720235"/>
            <a:ext cx="7267162" cy="1703030"/>
          </a:xfrm>
          <a:prstGeom prst="rect">
            <a:avLst/>
          </a:prstGeom>
          <a:noFill/>
        </p:spPr>
        <p:txBody>
          <a:bodyPr wrap="square" rtlCol="0">
            <a:spAutoFit/>
          </a:bodyPr>
          <a:lstStyle>
            <a:defPPr>
              <a:defRPr lang="es-ES"/>
            </a:defPPr>
            <a:lvl1pPr marL="285750" indent="-285750">
              <a:buFont typeface="Wingdings" panose="05000000000000000000" pitchFamily="2" charset="2"/>
              <a:buChar char="§"/>
              <a:defRPr sz="1400">
                <a:latin typeface="Ancizar Sans Light" panose="020B0502040300000003" pitchFamily="34" charset="0"/>
                <a:cs typeface="Ancizar Serif"/>
              </a:defRPr>
            </a:lvl1pPr>
          </a:lstStyle>
          <a:p>
            <a:pPr marL="0" indent="0" algn="just">
              <a:lnSpc>
                <a:spcPct val="150000"/>
              </a:lnSpc>
              <a:buNone/>
            </a:pPr>
            <a:r>
              <a:rPr lang="es-MX" sz="1800" dirty="0">
                <a:latin typeface="Arial" panose="020B0604020202020204" pitchFamily="34" charset="0"/>
                <a:cs typeface="Arial" panose="020B0604020202020204" pitchFamily="34" charset="0"/>
              </a:rPr>
              <a:t>Evaluar la variabilidad espacio-temporal del almacenamiento del agua subterránea a partir de datos satelitales en las 5 </a:t>
            </a:r>
            <a:r>
              <a:rPr lang="es-MX" sz="1800" dirty="0" err="1">
                <a:latin typeface="Arial" panose="020B0604020202020204" pitchFamily="34" charset="0"/>
                <a:cs typeface="Arial" panose="020B0604020202020204" pitchFamily="34" charset="0"/>
              </a:rPr>
              <a:t>macrocuencas</a:t>
            </a:r>
            <a:r>
              <a:rPr lang="es-MX" sz="1800" dirty="0">
                <a:latin typeface="Arial" panose="020B0604020202020204" pitchFamily="34" charset="0"/>
                <a:cs typeface="Arial" panose="020B0604020202020204" pitchFamily="34" charset="0"/>
              </a:rPr>
              <a:t> de Colombia, analizando su relación con la configuración geológica superficial y el ciclo anual de precipitación.</a:t>
            </a:r>
            <a:endParaRPr lang="es-CO"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093221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CA716A-637F-8476-FD2F-07ADF382849A}"/>
              </a:ext>
            </a:extLst>
          </p:cNvPr>
          <p:cNvSpPr>
            <a:spLocks noGrp="1"/>
          </p:cNvSpPr>
          <p:nvPr>
            <p:ph type="title"/>
          </p:nvPr>
        </p:nvSpPr>
        <p:spPr>
          <a:xfrm>
            <a:off x="457200" y="215232"/>
            <a:ext cx="8229600" cy="694634"/>
          </a:xfrm>
        </p:spPr>
        <p:txBody>
          <a:bodyPr/>
          <a:lstStyle/>
          <a:p>
            <a:r>
              <a:rPr lang="es-CO" dirty="0"/>
              <a:t>Fuentes de información</a:t>
            </a:r>
          </a:p>
        </p:txBody>
      </p:sp>
      <p:sp>
        <p:nvSpPr>
          <p:cNvPr id="4" name="Marcador de número de diapositiva 3">
            <a:extLst>
              <a:ext uri="{FF2B5EF4-FFF2-40B4-BE49-F238E27FC236}">
                <a16:creationId xmlns:a16="http://schemas.microsoft.com/office/drawing/2014/main" id="{9C1F7306-804B-3DB7-7D59-1D40B85F165D}"/>
              </a:ext>
            </a:extLst>
          </p:cNvPr>
          <p:cNvSpPr>
            <a:spLocks noGrp="1"/>
          </p:cNvSpPr>
          <p:nvPr>
            <p:ph type="sldNum" sz="quarter" idx="12"/>
          </p:nvPr>
        </p:nvSpPr>
        <p:spPr/>
        <p:txBody>
          <a:bodyPr/>
          <a:lstStyle/>
          <a:p>
            <a:r>
              <a:rPr lang="es-ES"/>
              <a:t>Página </a:t>
            </a:r>
            <a:fld id="{90BC2BA4-81C0-F544-BD72-C8CB9DA7C802}" type="slidenum">
              <a:rPr lang="es-ES" smtClean="0"/>
              <a:pPr/>
              <a:t>7</a:t>
            </a:fld>
            <a:r>
              <a:rPr lang="es-ES"/>
              <a:t> </a:t>
            </a:r>
            <a:endParaRPr lang="es-ES" dirty="0"/>
          </a:p>
        </p:txBody>
      </p:sp>
      <p:sp>
        <p:nvSpPr>
          <p:cNvPr id="7" name="CuadroTexto 6">
            <a:extLst>
              <a:ext uri="{FF2B5EF4-FFF2-40B4-BE49-F238E27FC236}">
                <a16:creationId xmlns:a16="http://schemas.microsoft.com/office/drawing/2014/main" id="{FD970BC6-5F67-15D1-BDEB-FBDEB7DA29F1}"/>
              </a:ext>
            </a:extLst>
          </p:cNvPr>
          <p:cNvSpPr txBox="1"/>
          <p:nvPr/>
        </p:nvSpPr>
        <p:spPr>
          <a:xfrm>
            <a:off x="301256" y="1510880"/>
            <a:ext cx="4367076" cy="766172"/>
          </a:xfrm>
          <a:prstGeom prst="rect">
            <a:avLst/>
          </a:prstGeom>
          <a:noFill/>
        </p:spPr>
        <p:txBody>
          <a:bodyPr wrap="square">
            <a:spAutoFit/>
          </a:bodyPr>
          <a:lstStyle/>
          <a:p>
            <a:pPr algn="ctr">
              <a:lnSpc>
                <a:spcPct val="107000"/>
              </a:lnSpc>
              <a:spcAft>
                <a:spcPts val="800"/>
              </a:spcAft>
            </a:pPr>
            <a:r>
              <a:rPr lang="es-CO" sz="1800" b="1" kern="100" dirty="0">
                <a:effectLst/>
                <a:latin typeface="Arial" panose="020B0604020202020204" pitchFamily="34" charset="0"/>
                <a:ea typeface="Aptos" panose="020B0004020202020204" pitchFamily="34" charset="0"/>
                <a:cs typeface="Times New Roman" panose="02020603050405020304" pitchFamily="18" charset="0"/>
              </a:rPr>
              <a:t>GRACE:</a:t>
            </a:r>
          </a:p>
          <a:p>
            <a:pPr algn="just">
              <a:lnSpc>
                <a:spcPct val="107000"/>
              </a:lnSpc>
              <a:spcAft>
                <a:spcPts val="800"/>
              </a:spcAft>
            </a:pPr>
            <a:r>
              <a:rPr lang="es-CO" sz="1800" kern="100" dirty="0">
                <a:effectLst/>
                <a:latin typeface="Arial" panose="020B0604020202020204" pitchFamily="34" charset="0"/>
                <a:ea typeface="Aptos" panose="020B0004020202020204" pitchFamily="34" charset="0"/>
                <a:cs typeface="Times New Roman" panose="02020603050405020304" pitchFamily="18" charset="0"/>
              </a:rPr>
              <a:t>ΔTWS = ΔGWS + ΔSM + ΔSWE + ΔSW</a:t>
            </a:r>
          </a:p>
        </p:txBody>
      </p:sp>
      <p:sp>
        <p:nvSpPr>
          <p:cNvPr id="8" name="Rectángulo 7">
            <a:extLst>
              <a:ext uri="{FF2B5EF4-FFF2-40B4-BE49-F238E27FC236}">
                <a16:creationId xmlns:a16="http://schemas.microsoft.com/office/drawing/2014/main" id="{99842425-345B-127B-E520-CDF60D3386D6}"/>
              </a:ext>
            </a:extLst>
          </p:cNvPr>
          <p:cNvSpPr/>
          <p:nvPr/>
        </p:nvSpPr>
        <p:spPr>
          <a:xfrm>
            <a:off x="1264706" y="1929981"/>
            <a:ext cx="755743" cy="327407"/>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9" name="Conector recto de flecha 8">
            <a:extLst>
              <a:ext uri="{FF2B5EF4-FFF2-40B4-BE49-F238E27FC236}">
                <a16:creationId xmlns:a16="http://schemas.microsoft.com/office/drawing/2014/main" id="{FA2E2ABD-ACFA-AA75-123E-4D918B4E5155}"/>
              </a:ext>
            </a:extLst>
          </p:cNvPr>
          <p:cNvCxnSpPr/>
          <p:nvPr/>
        </p:nvCxnSpPr>
        <p:spPr>
          <a:xfrm>
            <a:off x="1663583" y="2277052"/>
            <a:ext cx="0" cy="292025"/>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10" name="CuadroTexto 9">
            <a:extLst>
              <a:ext uri="{FF2B5EF4-FFF2-40B4-BE49-F238E27FC236}">
                <a16:creationId xmlns:a16="http://schemas.microsoft.com/office/drawing/2014/main" id="{BD448BF1-9816-0090-20C4-C704B92B9176}"/>
              </a:ext>
            </a:extLst>
          </p:cNvPr>
          <p:cNvSpPr txBox="1"/>
          <p:nvPr/>
        </p:nvSpPr>
        <p:spPr>
          <a:xfrm>
            <a:off x="-57732" y="2604459"/>
            <a:ext cx="3716653" cy="1461490"/>
          </a:xfrm>
          <a:prstGeom prst="rect">
            <a:avLst/>
          </a:prstGeom>
          <a:noFill/>
        </p:spPr>
        <p:txBody>
          <a:bodyPr wrap="square">
            <a:spAutoFit/>
          </a:bodyPr>
          <a:lstStyle/>
          <a:p>
            <a:pPr algn="ctr">
              <a:lnSpc>
                <a:spcPct val="107000"/>
              </a:lnSpc>
              <a:spcAft>
                <a:spcPts val="800"/>
              </a:spcAft>
            </a:pPr>
            <a:r>
              <a:rPr lang="es-CO" sz="1800" b="1" kern="100" dirty="0">
                <a:effectLst/>
                <a:latin typeface="Arial" panose="020B0604020202020204" pitchFamily="34" charset="0"/>
                <a:ea typeface="Aptos" panose="020B0004020202020204" pitchFamily="34" charset="0"/>
                <a:cs typeface="Times New Roman" panose="02020603050405020304" pitchFamily="18" charset="0"/>
              </a:rPr>
              <a:t>GLDAS 2.2: </a:t>
            </a:r>
            <a:r>
              <a:rPr lang="es-CO" sz="1800" kern="100" dirty="0">
                <a:effectLst/>
                <a:latin typeface="Arial" panose="020B0604020202020204" pitchFamily="34" charset="0"/>
                <a:ea typeface="Aptos" panose="020B0004020202020204" pitchFamily="34" charset="0"/>
                <a:cs typeface="Times New Roman" panose="02020603050405020304" pitchFamily="18" charset="0"/>
              </a:rPr>
              <a:t>Almacenamiento de agua subterránea [mm]</a:t>
            </a:r>
          </a:p>
          <a:p>
            <a:pPr algn="ctr">
              <a:lnSpc>
                <a:spcPct val="107000"/>
              </a:lnSpc>
              <a:spcAft>
                <a:spcPts val="800"/>
              </a:spcAft>
            </a:pPr>
            <a:r>
              <a:rPr lang="es-CO" sz="1800" kern="100" dirty="0">
                <a:effectLst/>
                <a:latin typeface="Arial" panose="020B0604020202020204" pitchFamily="34" charset="0"/>
                <a:ea typeface="Aptos" panose="020B0004020202020204" pitchFamily="34" charset="0"/>
                <a:cs typeface="Times New Roman" panose="02020603050405020304" pitchFamily="18" charset="0"/>
              </a:rPr>
              <a:t>(Resolución espacial 0.25° -</a:t>
            </a:r>
          </a:p>
          <a:p>
            <a:pPr algn="ctr">
              <a:lnSpc>
                <a:spcPct val="107000"/>
              </a:lnSpc>
              <a:spcAft>
                <a:spcPts val="800"/>
              </a:spcAft>
            </a:pPr>
            <a:r>
              <a:rPr lang="es-CO" kern="100" dirty="0">
                <a:latin typeface="Arial" panose="020B0604020202020204" pitchFamily="34" charset="0"/>
                <a:ea typeface="Aptos" panose="020B0004020202020204" pitchFamily="34" charset="0"/>
                <a:cs typeface="Times New Roman" panose="02020603050405020304" pitchFamily="18" charset="0"/>
              </a:rPr>
              <a:t>periodo de análisis 2003 – 2004</a:t>
            </a:r>
            <a:r>
              <a:rPr lang="es-CO" sz="1800" kern="100" dirty="0">
                <a:effectLst/>
                <a:latin typeface="Arial" panose="020B0604020202020204" pitchFamily="34" charset="0"/>
                <a:ea typeface="Aptos" panose="020B0004020202020204" pitchFamily="34" charset="0"/>
                <a:cs typeface="Times New Roman" panose="02020603050405020304" pitchFamily="18" charset="0"/>
              </a:rPr>
              <a:t>)</a:t>
            </a:r>
          </a:p>
        </p:txBody>
      </p:sp>
      <p:sp>
        <p:nvSpPr>
          <p:cNvPr id="14" name="CuadroTexto 13">
            <a:extLst>
              <a:ext uri="{FF2B5EF4-FFF2-40B4-BE49-F238E27FC236}">
                <a16:creationId xmlns:a16="http://schemas.microsoft.com/office/drawing/2014/main" id="{FE1D2A7A-C947-26B3-FB11-E9FEC3732E12}"/>
              </a:ext>
            </a:extLst>
          </p:cNvPr>
          <p:cNvSpPr txBox="1"/>
          <p:nvPr/>
        </p:nvSpPr>
        <p:spPr>
          <a:xfrm>
            <a:off x="4824276" y="872393"/>
            <a:ext cx="4270743" cy="1384995"/>
          </a:xfrm>
          <a:prstGeom prst="rect">
            <a:avLst/>
          </a:prstGeom>
          <a:noFill/>
        </p:spPr>
        <p:txBody>
          <a:bodyPr wrap="square">
            <a:spAutoFit/>
          </a:bodyPr>
          <a:lstStyle/>
          <a:p>
            <a:pPr algn="just"/>
            <a:r>
              <a:rPr lang="es-CO" sz="1050" kern="100" dirty="0">
                <a:latin typeface="Arial" panose="020B0604020202020204" pitchFamily="34" charset="0"/>
                <a:cs typeface="Times New Roman" panose="02020603050405020304" pitchFamily="18" charset="0"/>
              </a:rPr>
              <a:t>Para separar el almacenamiento subterráneo (</a:t>
            </a:r>
            <a:r>
              <a:rPr lang="es-CO" sz="1050" kern="100" dirty="0" err="1">
                <a:latin typeface="Arial" panose="020B0604020202020204" pitchFamily="34" charset="0"/>
                <a:cs typeface="Times New Roman" panose="02020603050405020304" pitchFamily="18" charset="0"/>
              </a:rPr>
              <a:t>groundwater</a:t>
            </a:r>
            <a:r>
              <a:rPr lang="es-CO" sz="1050" kern="100" dirty="0">
                <a:latin typeface="Arial" panose="020B0604020202020204" pitchFamily="34" charset="0"/>
                <a:cs typeface="Times New Roman" panose="02020603050405020304" pitchFamily="18" charset="0"/>
              </a:rPr>
              <a:t> </a:t>
            </a:r>
            <a:r>
              <a:rPr lang="es-CO" sz="1050" kern="100" dirty="0" err="1">
                <a:latin typeface="Arial" panose="020B0604020202020204" pitchFamily="34" charset="0"/>
                <a:cs typeface="Times New Roman" panose="02020603050405020304" pitchFamily="18" charset="0"/>
              </a:rPr>
              <a:t>storage</a:t>
            </a:r>
            <a:r>
              <a:rPr lang="es-CO" sz="1050" kern="100" dirty="0">
                <a:latin typeface="Arial" panose="020B0604020202020204" pitchFamily="34" charset="0"/>
                <a:cs typeface="Times New Roman" panose="02020603050405020304" pitchFamily="18" charset="0"/>
              </a:rPr>
              <a:t> – GWS) de la TWS de GRACE, se usan datos de humedad del suelo, aguas superficiales y el equivalente en agua de la nieve del Global </a:t>
            </a:r>
            <a:r>
              <a:rPr lang="es-CO" sz="1050" kern="100" dirty="0" err="1">
                <a:latin typeface="Arial" panose="020B0604020202020204" pitchFamily="34" charset="0"/>
                <a:cs typeface="Times New Roman" panose="02020603050405020304" pitchFamily="18" charset="0"/>
              </a:rPr>
              <a:t>Land</a:t>
            </a:r>
            <a:r>
              <a:rPr lang="es-CO" sz="1050" kern="100" dirty="0">
                <a:latin typeface="Arial" panose="020B0604020202020204" pitchFamily="34" charset="0"/>
                <a:cs typeface="Times New Roman" panose="02020603050405020304" pitchFamily="18" charset="0"/>
              </a:rPr>
              <a:t> Data </a:t>
            </a:r>
            <a:r>
              <a:rPr lang="es-CO" sz="1050" kern="100" dirty="0" err="1">
                <a:latin typeface="Arial" panose="020B0604020202020204" pitchFamily="34" charset="0"/>
                <a:cs typeface="Times New Roman" panose="02020603050405020304" pitchFamily="18" charset="0"/>
              </a:rPr>
              <a:t>Assimilation</a:t>
            </a:r>
            <a:r>
              <a:rPr lang="es-CO" sz="1050" kern="100" dirty="0">
                <a:latin typeface="Arial" panose="020B0604020202020204" pitchFamily="34" charset="0"/>
                <a:cs typeface="Times New Roman" panose="02020603050405020304" pitchFamily="18" charset="0"/>
              </a:rPr>
              <a:t> (GLDAS). Este sistema integra observaciones terrestres y satelitales dentro de modelos numéricos para producir campos consistentes de alta resolución de estados y flujos de la superficie terrestre, y a su vez, permite mejorar la escala de los datos (</a:t>
            </a:r>
            <a:r>
              <a:rPr lang="es-CO" sz="1050" kern="100" dirty="0" err="1">
                <a:latin typeface="Arial" panose="020B0604020202020204" pitchFamily="34" charset="0"/>
                <a:cs typeface="Times New Roman" panose="02020603050405020304" pitchFamily="18" charset="0"/>
              </a:rPr>
              <a:t>downscaling</a:t>
            </a:r>
            <a:r>
              <a:rPr lang="es-CO" sz="1050" kern="100" dirty="0">
                <a:latin typeface="Arial" panose="020B0604020202020204" pitchFamily="34" charset="0"/>
                <a:cs typeface="Times New Roman" panose="02020603050405020304" pitchFamily="18" charset="0"/>
              </a:rPr>
              <a:t>).</a:t>
            </a:r>
          </a:p>
        </p:txBody>
      </p:sp>
      <p:pic>
        <p:nvPicPr>
          <p:cNvPr id="15" name="Google Shape;116;p17">
            <a:extLst>
              <a:ext uri="{FF2B5EF4-FFF2-40B4-BE49-F238E27FC236}">
                <a16:creationId xmlns:a16="http://schemas.microsoft.com/office/drawing/2014/main" id="{DD7426A2-F22B-D572-3EB9-258CF8DD3F9A}"/>
              </a:ext>
            </a:extLst>
          </p:cNvPr>
          <p:cNvPicPr preferRelativeResize="0"/>
          <p:nvPr/>
        </p:nvPicPr>
        <p:blipFill>
          <a:blip r:embed="rId2">
            <a:alphaModFix/>
          </a:blip>
          <a:stretch>
            <a:fillRect/>
          </a:stretch>
        </p:blipFill>
        <p:spPr>
          <a:xfrm>
            <a:off x="5383756" y="2326289"/>
            <a:ext cx="3151781" cy="2220845"/>
          </a:xfrm>
          <a:prstGeom prst="rect">
            <a:avLst/>
          </a:prstGeom>
          <a:noFill/>
          <a:ln>
            <a:noFill/>
          </a:ln>
        </p:spPr>
      </p:pic>
    </p:spTree>
    <p:extLst>
      <p:ext uri="{BB962C8B-B14F-4D97-AF65-F5344CB8AC3E}">
        <p14:creationId xmlns:p14="http://schemas.microsoft.com/office/powerpoint/2010/main" val="5307543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a:extLst>
              <a:ext uri="{FF2B5EF4-FFF2-40B4-BE49-F238E27FC236}">
                <a16:creationId xmlns:a16="http://schemas.microsoft.com/office/drawing/2014/main" id="{84371186-0A3F-0740-EB07-E067ACF1F381}"/>
              </a:ext>
            </a:extLst>
          </p:cNvPr>
          <p:cNvSpPr>
            <a:spLocks noGrp="1"/>
          </p:cNvSpPr>
          <p:nvPr>
            <p:ph type="sldNum" sz="quarter" idx="12"/>
          </p:nvPr>
        </p:nvSpPr>
        <p:spPr/>
        <p:txBody>
          <a:bodyPr/>
          <a:lstStyle/>
          <a:p>
            <a:r>
              <a:rPr lang="es-ES"/>
              <a:t>Página </a:t>
            </a:r>
            <a:fld id="{90BC2BA4-81C0-F544-BD72-C8CB9DA7C802}" type="slidenum">
              <a:rPr lang="es-ES" smtClean="0"/>
              <a:pPr/>
              <a:t>8</a:t>
            </a:fld>
            <a:r>
              <a:rPr lang="es-ES"/>
              <a:t> </a:t>
            </a:r>
            <a:endParaRPr lang="es-ES" dirty="0"/>
          </a:p>
        </p:txBody>
      </p:sp>
      <p:pic>
        <p:nvPicPr>
          <p:cNvPr id="9" name="Imagen 8">
            <a:extLst>
              <a:ext uri="{FF2B5EF4-FFF2-40B4-BE49-F238E27FC236}">
                <a16:creationId xmlns:a16="http://schemas.microsoft.com/office/drawing/2014/main" id="{CBAE37B2-2419-B282-D1C5-FE0A2941114F}"/>
              </a:ext>
            </a:extLst>
          </p:cNvPr>
          <p:cNvPicPr>
            <a:picLocks noChangeAspect="1"/>
          </p:cNvPicPr>
          <p:nvPr/>
        </p:nvPicPr>
        <p:blipFill>
          <a:blip r:embed="rId2"/>
          <a:stretch>
            <a:fillRect/>
          </a:stretch>
        </p:blipFill>
        <p:spPr>
          <a:xfrm>
            <a:off x="5154609" y="349475"/>
            <a:ext cx="3909817" cy="3705383"/>
          </a:xfrm>
          <a:prstGeom prst="rect">
            <a:avLst/>
          </a:prstGeom>
        </p:spPr>
      </p:pic>
      <p:pic>
        <p:nvPicPr>
          <p:cNvPr id="12" name="Imagen 11">
            <a:extLst>
              <a:ext uri="{FF2B5EF4-FFF2-40B4-BE49-F238E27FC236}">
                <a16:creationId xmlns:a16="http://schemas.microsoft.com/office/drawing/2014/main" id="{9743C5B3-5DE4-AC14-107A-BE92237E0B2C}"/>
              </a:ext>
            </a:extLst>
          </p:cNvPr>
          <p:cNvPicPr>
            <a:picLocks noChangeAspect="1"/>
          </p:cNvPicPr>
          <p:nvPr/>
        </p:nvPicPr>
        <p:blipFill>
          <a:blip r:embed="rId3"/>
          <a:stretch>
            <a:fillRect/>
          </a:stretch>
        </p:blipFill>
        <p:spPr>
          <a:xfrm>
            <a:off x="5464098" y="4068926"/>
            <a:ext cx="3507896" cy="555319"/>
          </a:xfrm>
          <a:prstGeom prst="rect">
            <a:avLst/>
          </a:prstGeom>
        </p:spPr>
      </p:pic>
      <p:sp>
        <p:nvSpPr>
          <p:cNvPr id="15" name="CuadroTexto 14">
            <a:extLst>
              <a:ext uri="{FF2B5EF4-FFF2-40B4-BE49-F238E27FC236}">
                <a16:creationId xmlns:a16="http://schemas.microsoft.com/office/drawing/2014/main" id="{54F7D243-3D6C-B036-E654-8A495BCCE217}"/>
              </a:ext>
            </a:extLst>
          </p:cNvPr>
          <p:cNvSpPr txBox="1"/>
          <p:nvPr/>
        </p:nvSpPr>
        <p:spPr>
          <a:xfrm>
            <a:off x="165240" y="1611905"/>
            <a:ext cx="4076169" cy="2031325"/>
          </a:xfrm>
          <a:prstGeom prst="rect">
            <a:avLst/>
          </a:prstGeom>
          <a:noFill/>
        </p:spPr>
        <p:txBody>
          <a:bodyPr wrap="square">
            <a:spAutoFit/>
          </a:bodyPr>
          <a:lstStyle/>
          <a:p>
            <a:pPr algn="just"/>
            <a:r>
              <a:rPr lang="es-CO" sz="1400" kern="100" dirty="0">
                <a:latin typeface="Arial" panose="020B0604020202020204" pitchFamily="34" charset="0"/>
                <a:cs typeface="Times New Roman" panose="02020603050405020304" pitchFamily="18" charset="0"/>
              </a:rPr>
              <a:t>Los datos del almacenamiento de agua subterránea (GWS por sus siglas en inglés) se pueden obtener de la plataforma </a:t>
            </a:r>
            <a:r>
              <a:rPr lang="es-CO" sz="1400" kern="100" dirty="0">
                <a:latin typeface="Arial" panose="020B0604020202020204" pitchFamily="34" charset="0"/>
                <a:cs typeface="Times New Roman" panose="02020603050405020304" pitchFamily="18" charset="0"/>
                <a:hlinkClick r:id="rId4"/>
              </a:rPr>
              <a:t>https://disc.gsfc.nasa.gov/datasets/GLDAS_CLSM025_DA1_D_2.2/summary?keywords=GLDAS</a:t>
            </a:r>
            <a:endParaRPr lang="es-CO" sz="1400" kern="100" dirty="0">
              <a:latin typeface="Arial" panose="020B0604020202020204" pitchFamily="34" charset="0"/>
              <a:cs typeface="Times New Roman" panose="02020603050405020304" pitchFamily="18" charset="0"/>
            </a:endParaRPr>
          </a:p>
          <a:p>
            <a:pPr algn="just"/>
            <a:r>
              <a:rPr lang="es-CO" sz="1400" kern="100" dirty="0">
                <a:latin typeface="Arial" panose="020B0604020202020204" pitchFamily="34" charset="0"/>
                <a:cs typeface="Times New Roman" panose="02020603050405020304" pitchFamily="18" charset="0"/>
              </a:rPr>
              <a:t>desarrollada por la NASA. Estos se encuentran a escala diaria y se puede filtrar la variable de interés (GWS), fecha con los rangos de datos, la zona de análisis y formato de salida (</a:t>
            </a:r>
            <a:r>
              <a:rPr lang="es-CO" sz="1400" kern="100" dirty="0" err="1">
                <a:latin typeface="Arial" panose="020B0604020202020204" pitchFamily="34" charset="0"/>
                <a:cs typeface="Times New Roman" panose="02020603050405020304" pitchFamily="18" charset="0"/>
              </a:rPr>
              <a:t>GeoTIFF</a:t>
            </a:r>
            <a:r>
              <a:rPr lang="es-CO" sz="1400" kern="100" dirty="0">
                <a:latin typeface="Arial" panose="020B0604020202020204" pitchFamily="34" charset="0"/>
                <a:cs typeface="Times New Roman" panose="02020603050405020304" pitchFamily="18" charset="0"/>
              </a:rPr>
              <a:t>).</a:t>
            </a:r>
          </a:p>
        </p:txBody>
      </p:sp>
      <p:sp>
        <p:nvSpPr>
          <p:cNvPr id="16" name="Título 1">
            <a:extLst>
              <a:ext uri="{FF2B5EF4-FFF2-40B4-BE49-F238E27FC236}">
                <a16:creationId xmlns:a16="http://schemas.microsoft.com/office/drawing/2014/main" id="{94FC0C41-915B-8F43-E46D-7E3E8239507A}"/>
              </a:ext>
            </a:extLst>
          </p:cNvPr>
          <p:cNvSpPr>
            <a:spLocks noGrp="1"/>
          </p:cNvSpPr>
          <p:nvPr>
            <p:ph type="title"/>
          </p:nvPr>
        </p:nvSpPr>
        <p:spPr>
          <a:xfrm>
            <a:off x="-1470074" y="394008"/>
            <a:ext cx="8229600" cy="694634"/>
          </a:xfrm>
        </p:spPr>
        <p:txBody>
          <a:bodyPr/>
          <a:lstStyle/>
          <a:p>
            <a:r>
              <a:rPr lang="es-CO" dirty="0"/>
              <a:t>Fuentes de información</a:t>
            </a:r>
          </a:p>
        </p:txBody>
      </p:sp>
      <p:cxnSp>
        <p:nvCxnSpPr>
          <p:cNvPr id="22" name="Conector recto de flecha 21">
            <a:extLst>
              <a:ext uri="{FF2B5EF4-FFF2-40B4-BE49-F238E27FC236}">
                <a16:creationId xmlns:a16="http://schemas.microsoft.com/office/drawing/2014/main" id="{62E03A56-7618-6294-EC0D-A2B7BCC559CF}"/>
              </a:ext>
            </a:extLst>
          </p:cNvPr>
          <p:cNvCxnSpPr/>
          <p:nvPr/>
        </p:nvCxnSpPr>
        <p:spPr>
          <a:xfrm>
            <a:off x="4311748" y="2454813"/>
            <a:ext cx="759655" cy="0"/>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23" name="Rectángulo 22">
            <a:extLst>
              <a:ext uri="{FF2B5EF4-FFF2-40B4-BE49-F238E27FC236}">
                <a16:creationId xmlns:a16="http://schemas.microsoft.com/office/drawing/2014/main" id="{52F3C1B2-2CCD-4F5E-5D33-F11663335EF9}"/>
              </a:ext>
            </a:extLst>
          </p:cNvPr>
          <p:cNvSpPr/>
          <p:nvPr/>
        </p:nvSpPr>
        <p:spPr>
          <a:xfrm>
            <a:off x="5275385" y="3812345"/>
            <a:ext cx="1252024" cy="98473"/>
          </a:xfrm>
          <a:prstGeom prst="rect">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13365525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5089AD-8547-01C2-BDA5-C12BA8F85EA6}"/>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2418FA1F-7624-4205-AB17-7FDB6881FB43}"/>
              </a:ext>
            </a:extLst>
          </p:cNvPr>
          <p:cNvSpPr>
            <a:spLocks noGrp="1"/>
          </p:cNvSpPr>
          <p:nvPr>
            <p:ph type="title"/>
          </p:nvPr>
        </p:nvSpPr>
        <p:spPr/>
        <p:txBody>
          <a:bodyPr/>
          <a:lstStyle/>
          <a:p>
            <a:r>
              <a:rPr lang="es-CO" dirty="0"/>
              <a:t>Fuentes de información</a:t>
            </a:r>
          </a:p>
        </p:txBody>
      </p:sp>
      <p:sp>
        <p:nvSpPr>
          <p:cNvPr id="4" name="Marcador de número de diapositiva 3">
            <a:extLst>
              <a:ext uri="{FF2B5EF4-FFF2-40B4-BE49-F238E27FC236}">
                <a16:creationId xmlns:a16="http://schemas.microsoft.com/office/drawing/2014/main" id="{ECD3F829-8EA6-1126-32DD-21F41583A938}"/>
              </a:ext>
            </a:extLst>
          </p:cNvPr>
          <p:cNvSpPr>
            <a:spLocks noGrp="1"/>
          </p:cNvSpPr>
          <p:nvPr>
            <p:ph type="sldNum" sz="quarter" idx="12"/>
          </p:nvPr>
        </p:nvSpPr>
        <p:spPr/>
        <p:txBody>
          <a:bodyPr/>
          <a:lstStyle/>
          <a:p>
            <a:r>
              <a:rPr lang="es-ES"/>
              <a:t>Página </a:t>
            </a:r>
            <a:fld id="{90BC2BA4-81C0-F544-BD72-C8CB9DA7C802}" type="slidenum">
              <a:rPr lang="es-ES" smtClean="0"/>
              <a:pPr/>
              <a:t>9</a:t>
            </a:fld>
            <a:r>
              <a:rPr lang="es-ES"/>
              <a:t> </a:t>
            </a:r>
            <a:endParaRPr lang="es-ES" dirty="0"/>
          </a:p>
        </p:txBody>
      </p:sp>
      <p:sp>
        <p:nvSpPr>
          <p:cNvPr id="7" name="CuadroTexto 6">
            <a:extLst>
              <a:ext uri="{FF2B5EF4-FFF2-40B4-BE49-F238E27FC236}">
                <a16:creationId xmlns:a16="http://schemas.microsoft.com/office/drawing/2014/main" id="{F58AA1A9-0666-0C4F-F19B-3FAFDE137444}"/>
              </a:ext>
            </a:extLst>
          </p:cNvPr>
          <p:cNvSpPr txBox="1"/>
          <p:nvPr/>
        </p:nvSpPr>
        <p:spPr>
          <a:xfrm>
            <a:off x="182880" y="1900292"/>
            <a:ext cx="4276578" cy="1552669"/>
          </a:xfrm>
          <a:prstGeom prst="rect">
            <a:avLst/>
          </a:prstGeom>
          <a:noFill/>
        </p:spPr>
        <p:txBody>
          <a:bodyPr wrap="square">
            <a:spAutoFit/>
          </a:bodyPr>
          <a:lstStyle/>
          <a:p>
            <a:pPr algn="ctr">
              <a:lnSpc>
                <a:spcPct val="107000"/>
              </a:lnSpc>
              <a:spcAft>
                <a:spcPts val="800"/>
              </a:spcAft>
            </a:pPr>
            <a:r>
              <a:rPr lang="es-CO" sz="1800" b="1" kern="100" dirty="0">
                <a:effectLst/>
                <a:latin typeface="Arial" panose="020B0604020202020204" pitchFamily="34" charset="0"/>
                <a:ea typeface="Aptos" panose="020B0004020202020204" pitchFamily="34" charset="0"/>
                <a:cs typeface="Times New Roman" panose="02020603050405020304" pitchFamily="18" charset="0"/>
              </a:rPr>
              <a:t>Cartografía geológica: </a:t>
            </a:r>
            <a:r>
              <a:rPr lang="es-CO" sz="1800" kern="100" dirty="0">
                <a:effectLst/>
                <a:latin typeface="Arial" panose="020B0604020202020204" pitchFamily="34" charset="0"/>
                <a:ea typeface="Aptos" panose="020B0004020202020204" pitchFamily="34" charset="0"/>
                <a:cs typeface="Times New Roman" panose="02020603050405020304" pitchFamily="18" charset="0"/>
              </a:rPr>
              <a:t>Portal del Servicio Geológico Colombiano (SGC) https://www2.sgc.gov.co/MGC/Paginas/agc_500K2023.aspx#. GDB del Atla</a:t>
            </a:r>
            <a:r>
              <a:rPr lang="es-CO" kern="100" dirty="0">
                <a:latin typeface="Arial" panose="020B0604020202020204" pitchFamily="34" charset="0"/>
                <a:ea typeface="Aptos" panose="020B0004020202020204" pitchFamily="34" charset="0"/>
                <a:cs typeface="Times New Roman" panose="02020603050405020304" pitchFamily="18" charset="0"/>
              </a:rPr>
              <a:t>s V2023 escala 1:500.000.</a:t>
            </a:r>
            <a:endParaRPr lang="es-CO" sz="1800" kern="100" dirty="0">
              <a:effectLst/>
              <a:latin typeface="Arial" panose="020B0604020202020204" pitchFamily="34" charset="0"/>
              <a:ea typeface="Aptos" panose="020B0004020202020204" pitchFamily="34" charset="0"/>
              <a:cs typeface="Times New Roman" panose="02020603050405020304" pitchFamily="18" charset="0"/>
            </a:endParaRPr>
          </a:p>
        </p:txBody>
      </p:sp>
      <p:pic>
        <p:nvPicPr>
          <p:cNvPr id="6" name="Imagen 5">
            <a:extLst>
              <a:ext uri="{FF2B5EF4-FFF2-40B4-BE49-F238E27FC236}">
                <a16:creationId xmlns:a16="http://schemas.microsoft.com/office/drawing/2014/main" id="{0E45EC2C-1F9F-D114-3064-ED276037D01F}"/>
              </a:ext>
            </a:extLst>
          </p:cNvPr>
          <p:cNvPicPr>
            <a:picLocks noChangeAspect="1"/>
          </p:cNvPicPr>
          <p:nvPr/>
        </p:nvPicPr>
        <p:blipFill>
          <a:blip r:embed="rId2"/>
          <a:stretch>
            <a:fillRect/>
          </a:stretch>
        </p:blipFill>
        <p:spPr>
          <a:xfrm>
            <a:off x="5242560" y="1063229"/>
            <a:ext cx="3208546" cy="3378734"/>
          </a:xfrm>
          <a:prstGeom prst="rect">
            <a:avLst/>
          </a:prstGeom>
        </p:spPr>
      </p:pic>
      <p:cxnSp>
        <p:nvCxnSpPr>
          <p:cNvPr id="12" name="Conector recto de flecha 11">
            <a:extLst>
              <a:ext uri="{FF2B5EF4-FFF2-40B4-BE49-F238E27FC236}">
                <a16:creationId xmlns:a16="http://schemas.microsoft.com/office/drawing/2014/main" id="{246EDBEE-B744-7FF1-2493-0D67E6D65AE9}"/>
              </a:ext>
            </a:extLst>
          </p:cNvPr>
          <p:cNvCxnSpPr/>
          <p:nvPr/>
        </p:nvCxnSpPr>
        <p:spPr>
          <a:xfrm>
            <a:off x="4459458" y="2693964"/>
            <a:ext cx="759655" cy="0"/>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00836300"/>
      </p:ext>
    </p:extLst>
  </p:cSld>
  <p:clrMapOvr>
    <a:masterClrMapping/>
  </p:clrMapOvr>
</p:sld>
</file>

<file path=ppt/theme/theme1.xml><?xml version="1.0" encoding="utf-8"?>
<a:theme xmlns:a="http://schemas.openxmlformats.org/drawingml/2006/main" name="Plantilla-presentacion">
  <a:themeElements>
    <a:clrScheme name="UNAL 2024">
      <a:dk1>
        <a:srgbClr val="29272D"/>
      </a:dk1>
      <a:lt1>
        <a:srgbClr val="F7F5F2"/>
      </a:lt1>
      <a:dk2>
        <a:srgbClr val="481F63"/>
      </a:dk2>
      <a:lt2>
        <a:srgbClr val="F8ECCD"/>
      </a:lt2>
      <a:accent1>
        <a:srgbClr val="620C78"/>
      </a:accent1>
      <a:accent2>
        <a:srgbClr val="FFB93E"/>
      </a:accent2>
      <a:accent3>
        <a:srgbClr val="06784F"/>
      </a:accent3>
      <a:accent4>
        <a:srgbClr val="14C486"/>
      </a:accent4>
      <a:accent5>
        <a:srgbClr val="9F00C4"/>
      </a:accent5>
      <a:accent6>
        <a:srgbClr val="F79646"/>
      </a:accent6>
      <a:hlink>
        <a:srgbClr val="14C486"/>
      </a:hlink>
      <a:folHlink>
        <a:srgbClr val="9F00C4"/>
      </a:folHlink>
    </a:clrScheme>
    <a:fontScheme name="OCE">
      <a:majorFont>
        <a:latin typeface="Ancizar Serif Extrabold"/>
        <a:ea typeface=""/>
        <a:cs typeface=""/>
      </a:majorFont>
      <a:minorFont>
        <a:latin typeface="Ancizar Sans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2324</TotalTime>
  <Words>641</Words>
  <Application>Microsoft Office PowerPoint</Application>
  <PresentationFormat>Presentación en pantalla (16:9)</PresentationFormat>
  <Paragraphs>50</Paragraphs>
  <Slides>13</Slides>
  <Notes>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13</vt:i4>
      </vt:variant>
    </vt:vector>
  </HeadingPairs>
  <TitlesOfParts>
    <vt:vector size="20" baseType="lpstr">
      <vt:lpstr>Ancizar Sans</vt:lpstr>
      <vt:lpstr>Ancizar Sans Light</vt:lpstr>
      <vt:lpstr>Ancizar Serif</vt:lpstr>
      <vt:lpstr>Ancizar Serif Extrabold</vt:lpstr>
      <vt:lpstr>Aptos</vt:lpstr>
      <vt:lpstr>Arial</vt:lpstr>
      <vt:lpstr>Plantilla-presentacion</vt:lpstr>
      <vt:lpstr>Presentación de PowerPoint</vt:lpstr>
      <vt:lpstr>Presentación de PowerPoint</vt:lpstr>
      <vt:lpstr>Presentación de PowerPoint</vt:lpstr>
      <vt:lpstr>Presentación de PowerPoint</vt:lpstr>
      <vt:lpstr>Presentación de PowerPoint</vt:lpstr>
      <vt:lpstr>Presentación de PowerPoint</vt:lpstr>
      <vt:lpstr>Fuentes de información</vt:lpstr>
      <vt:lpstr>Fuentes de información</vt:lpstr>
      <vt:lpstr>Fuentes de información</vt:lpstr>
      <vt:lpstr>Fuentes de información</vt:lpstr>
      <vt:lpstr>Fuentes de información</vt:lpstr>
      <vt:lpstr>Referencias</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Paola</dc:creator>
  <cp:lastModifiedBy>Juan Montoya</cp:lastModifiedBy>
  <cp:revision>46</cp:revision>
  <dcterms:created xsi:type="dcterms:W3CDTF">2024-06-25T17:03:54Z</dcterms:created>
  <dcterms:modified xsi:type="dcterms:W3CDTF">2025-05-02T02:19:53Z</dcterms:modified>
</cp:coreProperties>
</file>