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772400" cy="100584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5" name="Google Shape;6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105e9140ba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720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800" dirty="0"/>
              <a:t>Algoritmo para encontrar el camino mas seguro y rápido a tu lugar de destino</a:t>
            </a:r>
            <a:endParaRPr lang="es-419"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066244c191_0_1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066244c191_0_1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066244c191_0_1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6244c191_0_1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66244c191_0_1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66244c191_0_1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6244c191_0_1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066244c191_0_1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66244c191_0_1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Estadística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g1066244c191_0_1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Probabilidad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g1066244c191_0_1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&amp; </a:t>
            </a: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4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1" name="Google Shape;511;g1066244c191_0_1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12" name="Google Shape;512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Estimaciones de riesgo MV</a:t>
              </a:r>
              <a:endParaRPr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4" name="Google Shape;514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9" name="Google Shape;519;g1066244c191_0_1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20" name="Google Shape;520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4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timización </a:t>
              </a:r>
              <a:r>
                <a:rPr lang="en-US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 objetivo</a:t>
              </a:r>
              <a:endParaRPr sz="14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7" name="Google Shape;527;g1066244c191_0_1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28" name="Google Shape;528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estimaciones de riesgo</a:t>
              </a:r>
              <a:endParaRPr sz="13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0" name="Google Shape;530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4" name="Google Shape;534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5" name="Google Shape;535;g1066244c191_0_1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36" name="Google Shape;536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Estimación de</a:t>
              </a: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Tráfico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9" name="Google Shape;539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1" name="Google Shape;541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43" name="Google Shape;543;g1066244c191_0_1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44" name="Google Shape;544;g1066244c191_0_1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066244c191_0_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066244c191_0_1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66244c191_0_1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66244c191_0_1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066244c191_0_1"/>
          <p:cNvSpPr/>
          <p:nvPr/>
        </p:nvSpPr>
        <p:spPr>
          <a:xfrm>
            <a:off x="-141598" y="4099808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 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Ingeniería 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sistemas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066244c191_0_1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6244c191_0_1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2" name="Google Shape;552;g1066244c191_0_1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3" name="Google Shape;553;g1066244c191_0_1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4" name="Google Shape;554;g1066244c191_0_1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066244c191_0_1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6" name="Google Shape;556;g1066244c191_0_1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7" name="Google Shape;557;g1066244c191_0_1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2" name="Google Shape;592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93" name="Google Shape;59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7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tras variables</a:t>
              </a:r>
              <a:endParaRPr sz="17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8" name="Google Shape;59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0" name="Google Shape;600;g1066244c191_0_133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601" name="Google Shape;601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Incluir ML o VR</a:t>
              </a:r>
              <a:endParaRPr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2" name="Google Shape;602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3" name="Google Shape;603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6" name="Google Shape;606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7" name="Google Shape;607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8" name="Google Shape;608;g1066244c191_0_133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9" name="Google Shape;609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066244c191_0_133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</a:t>
            </a:r>
            <a:r>
              <a:rPr lang="en-US" i="1">
                <a:solidFill>
                  <a:schemeClr val="accent2"/>
                </a:solidFill>
              </a:rPr>
              <a:t>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Ingeniería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Matemática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615" name="Google Shape;615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066244c191_0_133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7" name="Google Shape;617;g1066244c191_0_133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8" name="Google Shape;618;g1066244c191_0_133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9" name="Google Shape;619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066244c191_0_133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1" name="Google Shape;621;g1066244c191_0_133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2" name="Google Shape;622;g1066244c191_0_133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OSF.IO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0" name="Google Shape;630;p10"/>
          <p:cNvSpPr/>
          <p:nvPr/>
        </p:nvSpPr>
        <p:spPr>
          <a:xfrm>
            <a:off x="4971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2623800" y="2240875"/>
            <a:ext cx="3649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OSF PREPRINTS y el enlace. No, no en los OSF projects, pero sí en OSF Preprints.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"/>
          <p:cNvSpPr/>
          <p:nvPr/>
        </p:nvSpPr>
        <p:spPr>
          <a:xfrm rot="10800000" flipH="1">
            <a:off x="2087873" y="26937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3" name="Google Shape;633;p10"/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Ramírez, Andrés Salazar, Simón Marín, Mauricio Toro. </a:t>
            </a:r>
            <a:r>
              <a:rPr lang="en-US" sz="2200">
                <a:solidFill>
                  <a:srgbClr val="001E33"/>
                </a:solidFill>
              </a:rPr>
              <a:t>Energy and Storage Optimization in Precision Livestock Farming</a:t>
            </a: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Informe técnico, Universidad EAFIT, 2021. https://doi.org/10.31219/osf.io/du8yt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2640426" y="52158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una captura de pantalla de su informe publicado en osf.io y elimine el círculo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 flipH="1">
            <a:off x="7405536" y="52618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8" name="Google Shape;638;p10"/>
          <p:cNvSpPr/>
          <p:nvPr/>
        </p:nvSpPr>
        <p:spPr>
          <a:xfrm>
            <a:off x="5509326" y="61287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 los </a:t>
            </a:r>
            <a:r>
              <a:rPr lang="en-US" i="1">
                <a:solidFill>
                  <a:schemeClr val="accent2"/>
                </a:solidFill>
              </a:rPr>
              <a:t>monitores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al profesores entre los autores,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0"/>
          <p:cNvSpPr/>
          <p:nvPr/>
        </p:nvSpPr>
        <p:spPr>
          <a:xfrm flipH="1">
            <a:off x="5920511" y="4581882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1" name="Google Shape;641;p10"/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Elimine esta diapositiva si su informe no fue presentado a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 rot="9395086" flipH="1">
            <a:off x="716280" y="2541321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4" name="Google Shape;644;p10"/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citación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 rot="9395086" flipH="1">
            <a:off x="8474505" y="1542496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6" name="Google Shape;646;p10"/>
          <p:cNvSpPr/>
          <p:nvPr/>
        </p:nvSpPr>
        <p:spPr>
          <a:xfrm>
            <a:off x="84133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captura de pantalla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el apoyo de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olvides los reconocimientos a tu beca (si la tienes) P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 los demás, para quien paga tu matrícula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add317ae2b_0_117"/>
          <p:cNvSpPr/>
          <p:nvPr/>
        </p:nvSpPr>
        <p:spPr>
          <a:xfrm rot="10800000">
            <a:off x="6307580" y="35562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57" name="Google Shape;65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add317ae2b_0_117"/>
          <p:cNvSpPr txBox="1"/>
          <p:nvPr/>
        </p:nvSpPr>
        <p:spPr>
          <a:xfrm>
            <a:off x="8236550" y="6070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add317ae2b_0_117"/>
          <p:cNvSpPr/>
          <p:nvPr/>
        </p:nvSpPr>
        <p:spPr>
          <a:xfrm rot="10800000" flipH="1">
            <a:off x="2539475" y="566310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61" name="Google Shape;661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sz="1400" b="0" i="0" u="none" strike="noStrike" cap="non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4215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434749" y="159134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731314" y="412609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608836" y="4201154"/>
            <a:ext cx="2510909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Samuel Palacio Jimenez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61381" y="4195241"/>
            <a:ext cx="2445511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Esteban Jaramillo Ramos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http://github.com/Juaness3312/ST0247-002/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406014" y="412609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6353461" y="157849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8" name="Google Shape;228;p2"/>
          <p:cNvSpPr/>
          <p:nvPr/>
        </p:nvSpPr>
        <p:spPr>
          <a:xfrm>
            <a:off x="674065" y="27891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27918E-5B7F-4D77-BADE-E3A1404F4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414" y="1911554"/>
            <a:ext cx="1652159" cy="22130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81F5EF-858A-40C8-8B27-EBF2E2954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642" y="1928256"/>
            <a:ext cx="1530229" cy="204233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FF72A164-CECE-4507-BFBC-AD39F552D372}"/>
              </a:ext>
            </a:extLst>
          </p:cNvPr>
          <p:cNvSpPr txBox="1"/>
          <p:nvPr/>
        </p:nvSpPr>
        <p:spPr>
          <a:xfrm>
            <a:off x="4768370" y="4230610"/>
            <a:ext cx="25109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lang="en-US" sz="2200" b="1" dirty="0">
                <a:solidFill>
                  <a:srgbClr val="001E33"/>
                </a:solidFill>
              </a:rPr>
              <a:t>Juan Pablo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lang="en-US" sz="2200" b="1" dirty="0" err="1">
                <a:solidFill>
                  <a:srgbClr val="001E33"/>
                </a:solidFill>
              </a:rPr>
              <a:t>Pretelt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8163950" y="544350"/>
            <a:ext cx="2114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dirty="0"/>
          </a:p>
        </p:txBody>
      </p:sp>
      <p:sp>
        <p:nvSpPr>
          <p:cNvPr id="241" name="Google Shape;241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49" y="1745713"/>
            <a:ext cx="2512987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100"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Backtracking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61999" y="5086159"/>
            <a:ext cx="69831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es DFS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"/>
          <p:cNvSpPr/>
          <p:nvPr/>
        </p:nvSpPr>
        <p:spPr>
          <a:xfrm>
            <a:off x="9558000" y="1083240"/>
            <a:ext cx="34254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40A4D58-0533-40CB-AC6F-291A4DCAE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6" y="1042841"/>
            <a:ext cx="7107803" cy="4123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84652" y="4173125"/>
            <a:ext cx="6090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 en tiempo y memoria del nombre del algoritmo. V es...E es... </a:t>
            </a:r>
            <a:r>
              <a:rPr lang="en-US" sz="1400" b="0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(En este semestre, podría ser DFS, BFS, Dijkstra, A*). Por favor, explique qué significan V y E en este problema. </a:t>
            </a:r>
            <a:r>
              <a:rPr lang="en-US" sz="1400" b="1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¡POR FAVOR HÁGALO!</a:t>
            </a:r>
            <a:endParaRPr sz="1400" b="1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5" name="Google Shape;415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6812235" y="10645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8" name="Google Shape;418;p5"/>
          <p:cNvSpPr/>
          <p:nvPr/>
        </p:nvSpPr>
        <p:spPr>
          <a:xfrm>
            <a:off x="3742440" y="5360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3546805" y="5357025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0" name="Google Shape;420;p5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864642836"/>
              </p:ext>
            </p:extLst>
          </p:nvPr>
        </p:nvGraphicFramePr>
        <p:xfrm>
          <a:off x="471720" y="1194240"/>
          <a:ext cx="6246500" cy="2956585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 + E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r>
                        <a:rPr lang="en-US" sz="2200" u="none" strike="noStrike" cap="none">
                          <a:solidFill>
                            <a:schemeClr val="accent2"/>
                          </a:solidFill>
                        </a:rPr>
                        <a:t>(si ha probado dos)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V*V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3" name="Google Shape;423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Utilice los superíndices para representar los exponentes. </a:t>
            </a:r>
            <a:r>
              <a:rPr lang="en-US" sz="1400" b="1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NO utilice el símbolo ^.</a:t>
            </a:r>
            <a:endParaRPr sz="1400" b="1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"/>
          <p:cNvSpPr/>
          <p:nvPr/>
        </p:nvSpPr>
        <p:spPr>
          <a:xfrm flipH="1">
            <a:off x="2232538" y="5453601"/>
            <a:ext cx="317358" cy="5930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7" name="Google Shape;4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 más corta obtenida sin superar un riesgo medio ponderado de acoso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add317ae2b_0_201"/>
          <p:cNvSpPr/>
          <p:nvPr/>
        </p:nvSpPr>
        <p:spPr>
          <a:xfrm rot="10800000" flipH="1">
            <a:off x="4491000" y="10222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0" name="Google Shape;440;gadd317ae2b_0_201"/>
          <p:cNvSpPr/>
          <p:nvPr/>
        </p:nvSpPr>
        <p:spPr>
          <a:xfrm>
            <a:off x="3437640" y="5437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add317ae2b_0_201"/>
          <p:cNvSpPr/>
          <p:nvPr/>
        </p:nvSpPr>
        <p:spPr>
          <a:xfrm>
            <a:off x="3356273" y="5266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42" name="Google Shape;442;gadd317ae2b_0_201"/>
          <p:cNvGraphicFramePr/>
          <p:nvPr/>
        </p:nvGraphicFramePr>
        <p:xfrm>
          <a:off x="333820" y="1499040"/>
          <a:ext cx="11310600" cy="32993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 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0.84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0.83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0.85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3" name="Google Shape;443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add317ae2b_0_20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 riesgo medio ponderado de acoso obtenido sin superar una distancia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05e9140ba5_0_16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g105e9140ba5_0_161"/>
          <p:cNvSpPr/>
          <p:nvPr/>
        </p:nvSpPr>
        <p:spPr>
          <a:xfrm>
            <a:off x="43776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5e9140ba5_0_16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05e9140ba5_0_16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g105e9140ba5_0_161"/>
          <p:cNvSpPr/>
          <p:nvPr/>
        </p:nvSpPr>
        <p:spPr>
          <a:xfrm>
            <a:off x="3437640" y="6122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5e9140ba5_0_161"/>
          <p:cNvSpPr/>
          <p:nvPr/>
        </p:nvSpPr>
        <p:spPr>
          <a:xfrm>
            <a:off x="3356273" y="5647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59" name="Google Shape;459;g105e9140ba5_0_161"/>
          <p:cNvGraphicFramePr/>
          <p:nvPr/>
        </p:nvGraphicFramePr>
        <p:xfrm>
          <a:off x="333820" y="1803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5000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" name="Google Shape;460;g105e9140ba5_0_16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5e9140ba5_0_16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05e9140ba5_0_16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 rot="10800000" flipH="1">
            <a:off x="52765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0" name="Google Shape;470;p9"/>
          <p:cNvSpPr/>
          <p:nvPr/>
        </p:nvSpPr>
        <p:spPr>
          <a:xfrm>
            <a:off x="5733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9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 flipH="1">
            <a:off x="9302807" y="5400825"/>
            <a:ext cx="75205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6" name="Google Shape;476;p9"/>
          <p:cNvSpPr/>
          <p:nvPr/>
        </p:nvSpPr>
        <p:spPr>
          <a:xfrm>
            <a:off x="73846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las unidades de medida, por ejemplo, minutos, horas...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5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2" r="11313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2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6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8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1068</Words>
  <Application>Microsoft Office PowerPoint</Application>
  <PresentationFormat>Panorámica</PresentationFormat>
  <Paragraphs>175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Calibri</vt:lpstr>
      <vt:lpstr>Arial</vt:lpstr>
      <vt:lpstr>Times New Roman</vt:lpstr>
      <vt:lpstr>Fira Sans Extra Condensed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Juan Esteban Jaramillo Ramos</cp:lastModifiedBy>
  <cp:revision>6</cp:revision>
  <dcterms:created xsi:type="dcterms:W3CDTF">2020-06-26T14:36:07Z</dcterms:created>
  <dcterms:modified xsi:type="dcterms:W3CDTF">2022-03-27T18:50:59Z</dcterms:modified>
</cp:coreProperties>
</file>