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9" r:id="rId14"/>
  </p:sldIdLst>
  <p:sldSz cx="12192000" cy="6858000"/>
  <p:notesSz cx="7772400" cy="100584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Extra Condensed" panose="020B05030500000200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66244c191_0_13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560" name="Google Shape;560;g1066244c19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50" name="Google Shape;65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5e9140ba5_0_16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105e9140ba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27200" y="-2340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800" dirty="0"/>
              <a:t>Algoritmo para encontrar el camino mas seguro y rápido a tu lugar de destino</a:t>
            </a:r>
            <a:endParaRPr lang="es-419"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703260" y="500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g1066244c191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pensamos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podriamos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usar un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bases de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guardar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major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medellin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066244c191_0_133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dirty="0" err="1"/>
              <a:t>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Proyecto </a:t>
            </a:r>
            <a:r>
              <a:rPr lang="en-US" dirty="0" err="1"/>
              <a:t>podriamos</a:t>
            </a:r>
            <a:r>
              <a:rPr lang="en-US" dirty="0"/>
              <a:t> </a:t>
            </a:r>
            <a:r>
              <a:rPr lang="en-US" dirty="0" err="1"/>
              <a:t>combinar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 con la </a:t>
            </a:r>
            <a:r>
              <a:rPr lang="en-US" dirty="0" err="1"/>
              <a:t>pagina</a:t>
            </a:r>
            <a:r>
              <a:rPr lang="en-US" dirty="0"/>
              <a:t> web, y la </a:t>
            </a:r>
            <a:r>
              <a:rPr lang="en-US" dirty="0" err="1"/>
              <a:t>aplicacion</a:t>
            </a:r>
            <a:r>
              <a:rPr lang="en-US" dirty="0"/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Tambien se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podria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forma de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ubicar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puntos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manera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mas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066244c191_0_133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/>
              <a:t>Podriamos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no solo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web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tambien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para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celulares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066244c191_0_133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066244c191_0_133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066244c191_0_133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Ing. 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1</a:t>
            </a:r>
            <a:endParaRPr sz="2200" b="1" i="0" u="none" strike="noStrike" cap="none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sz="19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g1066244c191_0_133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6" name="Google Shape;576;g1066244c191_0_133"/>
          <p:cNvGrpSpPr/>
          <p:nvPr/>
        </p:nvGrpSpPr>
        <p:grpSpPr>
          <a:xfrm>
            <a:off x="7093594" y="2366024"/>
            <a:ext cx="956932" cy="73200"/>
            <a:chOff x="445094" y="2294924"/>
            <a:chExt cx="956932" cy="73200"/>
          </a:xfrm>
        </p:grpSpPr>
        <p:sp>
          <p:nvSpPr>
            <p:cNvPr id="578" name="Google Shape;578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3" name="Google Shape;583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09" name="Google Shape;609;g1066244c191_0_133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066244c191_0_133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066244c191_0_133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066244c191_0_133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066244c191_0_133"/>
          <p:cNvSpPr/>
          <p:nvPr/>
        </p:nvSpPr>
        <p:spPr>
          <a:xfrm>
            <a:off x="69002" y="381273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i="1" dirty="0">
              <a:solidFill>
                <a:schemeClr val="accent2"/>
              </a:solidFill>
            </a:endParaRPr>
          </a:p>
        </p:txBody>
      </p:sp>
      <p:sp>
        <p:nvSpPr>
          <p:cNvPr id="615" name="Google Shape;615;g1066244c191_0_133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1066244c191_0_133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gadd317ae2b_0_117"/>
          <p:cNvPicPr preferRelativeResize="0"/>
          <p:nvPr/>
        </p:nvPicPr>
        <p:blipFill rotWithShape="1">
          <a:blip r:embed="rId3">
            <a:alphaModFix/>
          </a:blip>
          <a:srcRect l="20134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</a:t>
            </a:r>
            <a:r>
              <a:rPr lang="en-US" sz="6000">
                <a:solidFill>
                  <a:srgbClr val="001E33"/>
                </a:solidFill>
              </a:rPr>
              <a:t>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fueron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beca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Sapiencia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financiada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municipio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Medellín.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agradecen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Vicerrectoría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Descubrimiento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de la Universidad EAFIT,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add317ae2b_0_117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add317ae2b_0_117"/>
          <p:cNvSpPr/>
          <p:nvPr/>
        </p:nvSpPr>
        <p:spPr>
          <a:xfrm>
            <a:off x="2950660" y="119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4215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434749" y="159134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9731314" y="412609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2608836" y="4201154"/>
            <a:ext cx="2510909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Samuel Palacio Jimenez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61381" y="4195241"/>
            <a:ext cx="2445511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Juan Esteban Jaramillo Ramos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9692640" y="85572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http://github.com/Juaness3312/ST0247-002/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406014" y="412609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682150" y="604527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6353461" y="157849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8" name="Google Shape;228;p2"/>
          <p:cNvSpPr/>
          <p:nvPr/>
        </p:nvSpPr>
        <p:spPr>
          <a:xfrm>
            <a:off x="674065" y="27891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727918E-5B7F-4D77-BADE-E3A1404F4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1414" y="1911554"/>
            <a:ext cx="1652159" cy="221304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981F5EF-858A-40C8-8B27-EBF2E29541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642" y="1928256"/>
            <a:ext cx="1530229" cy="2042337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FF72A164-CECE-4507-BFBC-AD39F552D372}"/>
              </a:ext>
            </a:extLst>
          </p:cNvPr>
          <p:cNvSpPr txBox="1"/>
          <p:nvPr/>
        </p:nvSpPr>
        <p:spPr>
          <a:xfrm>
            <a:off x="4768370" y="4230610"/>
            <a:ext cx="25109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lang="en-US" sz="2200" b="1" dirty="0">
                <a:solidFill>
                  <a:srgbClr val="001E33"/>
                </a:solidFill>
              </a:rPr>
              <a:t>Juan Pablo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lang="en-US" sz="2200" b="1" dirty="0" err="1">
                <a:solidFill>
                  <a:srgbClr val="001E33"/>
                </a:solidFill>
              </a:rPr>
              <a:t>Pretelt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8163950" y="544350"/>
            <a:ext cx="21147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419" dirty="0"/>
          </a:p>
        </p:txBody>
      </p:sp>
      <p:sp>
        <p:nvSpPr>
          <p:cNvPr id="241" name="Google Shape;241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más corto restringido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lang="en-US" sz="2200" b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>
                <a:solidFill>
                  <a:srgbClr val="001E33"/>
                </a:solidFill>
              </a:rPr>
              <a:t> más corto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>
                <a:solidFill>
                  <a:srgbClr val="001E33"/>
                </a:solidFill>
              </a:rPr>
              <a:t> restringido</a:t>
            </a: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5e9140ba5_0_31"/>
          <p:cNvSpPr/>
          <p:nvPr/>
        </p:nvSpPr>
        <p:spPr>
          <a:xfrm>
            <a:off x="3584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05e9140ba5_0_3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5e9140ba5_0_31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49" y="1745713"/>
            <a:ext cx="2512987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100"/>
            </a:pPr>
            <a:r>
              <a:rPr lang="en-US" sz="21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  <a:endParaRPr sz="21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camino más corto sin superar un riesgo medio ponderado de acoso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161999" y="5086159"/>
            <a:ext cx="69831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"/>
          <p:cNvSpPr/>
          <p:nvPr/>
        </p:nvSpPr>
        <p:spPr>
          <a:xfrm>
            <a:off x="9558000" y="1083240"/>
            <a:ext cx="34254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3775" y="2042306"/>
            <a:ext cx="4191000" cy="23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n Introduction to Dijkstra's Algorithm: Theory and Python Implementation |  by Andreas Soularidis | Python in Plain English">
            <a:extLst>
              <a:ext uri="{FF2B5EF4-FFF2-40B4-BE49-F238E27FC236}">
                <a16:creationId xmlns:a16="http://schemas.microsoft.com/office/drawing/2014/main" id="{E997BE62-C540-31AF-4C9D-3517FA52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2" y="1468808"/>
            <a:ext cx="7168383" cy="340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584652" y="4173125"/>
            <a:ext cx="60903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V son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vertices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mapa</a:t>
            </a: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"/>
          <p:cNvSpPr/>
          <p:nvPr/>
        </p:nvSpPr>
        <p:spPr>
          <a:xfrm>
            <a:off x="4149080" y="70200"/>
            <a:ext cx="24027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22" name="Google Shape;422;p5"/>
          <p:cNvGraphicFramePr/>
          <p:nvPr>
            <p:extLst>
              <p:ext uri="{D42A27DB-BD31-4B8C-83A1-F6EECF244321}">
                <p14:modId xmlns:p14="http://schemas.microsoft.com/office/powerpoint/2010/main" val="3738826563"/>
              </p:ext>
            </p:extLst>
          </p:nvPr>
        </p:nvGraphicFramePr>
        <p:xfrm>
          <a:off x="471720" y="1194240"/>
          <a:ext cx="6246500" cy="2194575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2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DIJKSTRA</a:t>
                      </a:r>
                      <a:endParaRPr sz="2200" b="0" u="none" strike="noStrike" cap="none" dirty="0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V*</a:t>
                      </a:r>
                      <a:r>
                        <a:rPr lang="en-US" sz="2200" u="none" strike="noStrike" cap="none" dirty="0" err="1">
                          <a:solidFill>
                            <a:srgbClr val="FFFFFF"/>
                          </a:solidFill>
                        </a:rPr>
                        <a:t>logV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v^2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4" name="Google Shape;424;p5"/>
          <p:cNvSpPr/>
          <p:nvPr/>
        </p:nvSpPr>
        <p:spPr>
          <a:xfrm>
            <a:off x="10164765" y="11952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camino más corto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add317ae2b_0_201"/>
          <p:cNvSpPr/>
          <p:nvPr/>
        </p:nvSpPr>
        <p:spPr>
          <a:xfrm>
            <a:off x="356050" y="48589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 más corta obtenida sin superar un riesgo medio ponderado de acoso </a:t>
            </a:r>
            <a:r>
              <a:rPr lang="en-US" sz="22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add317ae2b_0_201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add317ae2b_0_201"/>
          <p:cNvSpPr/>
          <p:nvPr/>
        </p:nvSpPr>
        <p:spPr>
          <a:xfrm>
            <a:off x="50157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add317ae2b_0_201"/>
          <p:cNvSpPr/>
          <p:nvPr/>
        </p:nvSpPr>
        <p:spPr>
          <a:xfrm>
            <a:off x="3437640" y="5437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2" name="Google Shape;442;gadd317ae2b_0_201"/>
          <p:cNvGraphicFramePr/>
          <p:nvPr>
            <p:extLst>
              <p:ext uri="{D42A27DB-BD31-4B8C-83A1-F6EECF244321}">
                <p14:modId xmlns:p14="http://schemas.microsoft.com/office/powerpoint/2010/main" val="3706722768"/>
              </p:ext>
            </p:extLst>
          </p:nvPr>
        </p:nvGraphicFramePr>
        <p:xfrm>
          <a:off x="333820" y="1499040"/>
          <a:ext cx="11310600" cy="3209078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85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más corta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 dirty="0">
                          <a:solidFill>
                            <a:srgbClr val="001E33"/>
                          </a:solidFill>
                        </a:rPr>
                        <a:t>Sin </a:t>
                      </a:r>
                      <a:r>
                        <a:rPr lang="en-US" sz="2200" b="1" u="none" strike="noStrike" cap="none" dirty="0" err="1">
                          <a:solidFill>
                            <a:srgbClr val="001E33"/>
                          </a:solidFill>
                        </a:rPr>
                        <a:t>superar</a:t>
                      </a:r>
                      <a:r>
                        <a:rPr lang="en-US" sz="2200" b="1" u="none" strike="noStrike" cap="none" dirty="0">
                          <a:solidFill>
                            <a:srgbClr val="001E33"/>
                          </a:solidFill>
                        </a:rPr>
                        <a:t> un </a:t>
                      </a:r>
                      <a:r>
                        <a:rPr lang="en-US" sz="2200" b="1" u="none" strike="noStrike" cap="none" dirty="0" err="1">
                          <a:solidFill>
                            <a:srgbClr val="001E33"/>
                          </a:solidFill>
                        </a:rPr>
                        <a:t>riesgo</a:t>
                      </a:r>
                      <a:r>
                        <a:rPr lang="en-US" sz="2200" b="1" u="none" strike="noStrike" cap="none" dirty="0">
                          <a:solidFill>
                            <a:srgbClr val="001E33"/>
                          </a:solidFill>
                        </a:rPr>
                        <a:t> de </a:t>
                      </a:r>
                      <a:r>
                        <a:rPr lang="en-US" sz="2200" b="1" u="none" strike="noStrike" cap="none" dirty="0" err="1">
                          <a:solidFill>
                            <a:srgbClr val="001E33"/>
                          </a:solidFill>
                        </a:rPr>
                        <a:t>acoso</a:t>
                      </a:r>
                      <a:endParaRPr sz="2200" b="1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5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4926m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65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2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3930m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55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2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3309</a:t>
                      </a: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72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3" name="Google Shape;443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05e9140ba5_0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05e9140ba5_0_16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menor riesgo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05e9140ba5_0_161"/>
          <p:cNvSpPr/>
          <p:nvPr/>
        </p:nvSpPr>
        <p:spPr>
          <a:xfrm>
            <a:off x="356050" y="5163725"/>
            <a:ext cx="10976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Menor riesgo medio ponderado de acoso obtenido sin superar una distancia </a:t>
            </a:r>
            <a:r>
              <a:rPr lang="en-US" sz="22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105e9140ba5_0_161"/>
          <p:cNvSpPr/>
          <p:nvPr/>
        </p:nvSpPr>
        <p:spPr>
          <a:xfrm>
            <a:off x="43776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05e9140ba5_0_16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105e9140ba5_0_161"/>
          <p:cNvSpPr/>
          <p:nvPr/>
        </p:nvSpPr>
        <p:spPr>
          <a:xfrm>
            <a:off x="3437640" y="6122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9" name="Google Shape;459;g105e9140ba5_0_161"/>
          <p:cNvGraphicFramePr/>
          <p:nvPr>
            <p:extLst>
              <p:ext uri="{D42A27DB-BD31-4B8C-83A1-F6EECF244321}">
                <p14:modId xmlns:p14="http://schemas.microsoft.com/office/powerpoint/2010/main" val="3926769034"/>
              </p:ext>
            </p:extLst>
          </p:nvPr>
        </p:nvGraphicFramePr>
        <p:xfrm>
          <a:off x="333820" y="1803840"/>
          <a:ext cx="11310600" cy="338332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una distancia (metros)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0,392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10000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0,574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7000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0,719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6500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0" name="Google Shape;460;g105e9140ba5_0_16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05e9140ba5_0_16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9"/>
          <p:cNvSpPr/>
          <p:nvPr/>
        </p:nvSpPr>
        <p:spPr>
          <a:xfrm>
            <a:off x="265320" y="376920"/>
            <a:ext cx="5402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Tiempos de ejecución del algoritmo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8716975" y="1630200"/>
            <a:ext cx="3425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4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Tiempos de ejecución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200" y="1617970"/>
            <a:ext cx="526680" cy="52668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9"/>
          <p:cNvSpPr/>
          <p:nvPr/>
        </p:nvSpPr>
        <p:spPr>
          <a:xfrm>
            <a:off x="73846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419"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9"/>
          <p:cNvPicPr preferRelativeResize="0"/>
          <p:nvPr/>
        </p:nvPicPr>
        <p:blipFill rotWithShape="1">
          <a:blip r:embed="rId5">
            <a:alphaModFix/>
          </a:blip>
          <a:srcRect t="28562" b="27895"/>
          <a:stretch/>
        </p:blipFill>
        <p:spPr>
          <a:xfrm>
            <a:off x="867925" y="2391275"/>
            <a:ext cx="2329000" cy="10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9"/>
          <p:cNvPicPr preferRelativeResize="0"/>
          <p:nvPr/>
        </p:nvPicPr>
        <p:blipFill rotWithShape="1">
          <a:blip r:embed="rId6">
            <a:alphaModFix/>
          </a:blip>
          <a:srcRect t="25645" b="27036"/>
          <a:stretch/>
        </p:blipFill>
        <p:spPr>
          <a:xfrm>
            <a:off x="4940125" y="2391274"/>
            <a:ext cx="2143125" cy="1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9"/>
          <p:cNvPicPr preferRelativeResize="0"/>
          <p:nvPr/>
        </p:nvPicPr>
        <p:blipFill rotWithShape="1">
          <a:blip r:embed="rId7">
            <a:alphaModFix/>
          </a:blip>
          <a:srcRect l="10870" t="31532" r="11313" b="21147"/>
          <a:stretch/>
        </p:blipFill>
        <p:spPr>
          <a:xfrm>
            <a:off x="588275" y="3649400"/>
            <a:ext cx="294000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22725" y="3519225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3675" y="4645100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37200" y="4659289"/>
            <a:ext cx="2607000" cy="121678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9"/>
          <p:cNvSpPr/>
          <p:nvPr/>
        </p:nvSpPr>
        <p:spPr>
          <a:xfrm>
            <a:off x="8774467" y="2593829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chemeClr val="tx1"/>
                </a:solidFill>
              </a:rPr>
              <a:t>39 </a:t>
            </a:r>
            <a:r>
              <a:rPr lang="en-US" sz="2200" b="1" dirty="0" err="1">
                <a:solidFill>
                  <a:schemeClr val="tx1"/>
                </a:solidFill>
              </a:rPr>
              <a:t>segundos</a:t>
            </a:r>
            <a:endParaRPr lang="en-US" sz="2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8745950" y="3840425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chemeClr val="tx1"/>
                </a:solidFill>
              </a:rPr>
              <a:t>45 </a:t>
            </a:r>
            <a:r>
              <a:rPr lang="en-US" sz="2200" b="1" dirty="0" err="1">
                <a:solidFill>
                  <a:schemeClr val="tx1"/>
                </a:solidFill>
              </a:rPr>
              <a:t>segundos</a:t>
            </a:r>
            <a:endParaRPr lang="en-US" sz="2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8745950" y="49560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 </a:t>
            </a:r>
            <a:r>
              <a:rPr lang="en-US" sz="2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Segundos</a:t>
            </a:r>
            <a:endParaRPr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3568425" y="2822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372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35684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7454625" y="27464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753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74546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9"/>
          <p:cNvSpPr txBox="1"/>
          <p:nvPr/>
        </p:nvSpPr>
        <p:spPr>
          <a:xfrm>
            <a:off x="2745075" y="6052175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419" sz="14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418</Words>
  <Application>Microsoft Office PowerPoint</Application>
  <PresentationFormat>Panorámica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Calibri</vt:lpstr>
      <vt:lpstr>Times New Roman</vt:lpstr>
      <vt:lpstr>Arial</vt:lpstr>
      <vt:lpstr>Fira Sans Extra Condensed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Samuel Palacio</cp:lastModifiedBy>
  <cp:revision>15</cp:revision>
  <dcterms:created xsi:type="dcterms:W3CDTF">2020-06-26T14:36:07Z</dcterms:created>
  <dcterms:modified xsi:type="dcterms:W3CDTF">2022-05-16T14:55:08Z</dcterms:modified>
</cp:coreProperties>
</file>