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12192000" cy="6858000"/>
  <p:notesSz cx="7772400" cy="10058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50" name="Google Shape;65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g105e9140ba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27200" y="-234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800" dirty="0"/>
              <a:t>Algoritmo para encontrar el camino mas seguro y rápido a tu lugar de destino</a:t>
            </a:r>
            <a:endParaRPr lang="es-419"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pensamos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podriamos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usar un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bases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major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medellin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Proyecto </a:t>
            </a: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con la </a:t>
            </a:r>
            <a:r>
              <a:rPr lang="en-US" dirty="0" err="1"/>
              <a:t>pagina</a:t>
            </a:r>
            <a:r>
              <a:rPr lang="en-US" dirty="0"/>
              <a:t> web, y la </a:t>
            </a:r>
            <a:r>
              <a:rPr lang="en-US" dirty="0" err="1"/>
              <a:t>aplicacion</a:t>
            </a:r>
            <a:r>
              <a:rPr lang="en-US" dirty="0"/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Tambien se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puntos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Podriamos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no solo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celulates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00A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name="adj" fmla="val 40073"/>
            </a:avLst>
          </a:prstGeom>
          <a:solidFill>
            <a:srgbClr val="48AC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sz="2200" b="1" i="0" u="none" strike="noStrike" cap="none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sz="19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sz="22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93594" y="2366024"/>
            <a:ext cx="956932" cy="73200"/>
            <a:chOff x="445094" y="2294924"/>
            <a:chExt cx="956932" cy="73200"/>
          </a:xfrm>
        </p:grpSpPr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i="1" dirty="0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l="20134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5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fueron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4215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434749" y="159134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731314" y="412609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608836" y="4201154"/>
            <a:ext cx="2510909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61381" y="4195241"/>
            <a:ext cx="2445511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http://github.com/Juaness3312/ST0247-002/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406014" y="412609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353461" y="157849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27918E-5B7F-4D77-BADE-E3A1404F4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414" y="1911554"/>
            <a:ext cx="1652159" cy="221304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81F5EF-858A-40C8-8B27-EBF2E2954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42" y="1928256"/>
            <a:ext cx="1530229" cy="204233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F72A164-CECE-4507-BFBC-AD39F552D372}"/>
              </a:ext>
            </a:extLst>
          </p:cNvPr>
          <p:cNvSpPr txBox="1"/>
          <p:nvPr/>
        </p:nvSpPr>
        <p:spPr>
          <a:xfrm>
            <a:off x="4768370" y="4230610"/>
            <a:ext cx="25109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>
                <a:solidFill>
                  <a:srgbClr val="001E33"/>
                </a:solidFill>
              </a:rPr>
              <a:t>Juan Pablo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200" b="1" dirty="0" err="1">
                <a:solidFill>
                  <a:srgbClr val="001E33"/>
                </a:solidFill>
              </a:rPr>
              <a:t>Pretelt</a:t>
            </a:r>
            <a:r>
              <a:rPr lang="en-US" sz="2200" b="1" dirty="0">
                <a:solidFill>
                  <a:srgbClr val="001E33"/>
                </a:solidFill>
              </a:rPr>
              <a:t>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1E3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dirty="0"/>
          </a:p>
        </p:txBody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49" y="1745713"/>
            <a:ext cx="2512987" cy="2289600"/>
          </a:xfrm>
          <a:prstGeom prst="cube">
            <a:avLst>
              <a:gd name="adj" fmla="val 25000"/>
            </a:avLst>
          </a:prstGeom>
          <a:solidFill>
            <a:srgbClr val="ED7D3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100"/>
            </a:pP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1999" y="5086159"/>
            <a:ext cx="69831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es DFS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40A4D58-0533-40CB-AC6F-291A4DCAE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" y="1042841"/>
            <a:ext cx="7107803" cy="4123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V es...E es</a:t>
            </a: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422" name="Google Shape;422;p5"/>
          <p:cNvGraphicFramePr/>
          <p:nvPr>
            <p:extLst>
              <p:ext uri="{D42A27DB-BD31-4B8C-83A1-F6EECF244321}">
                <p14:modId xmlns:p14="http://schemas.microsoft.com/office/powerpoint/2010/main" val="1187553063"/>
              </p:ext>
            </p:extLst>
          </p:nvPr>
        </p:nvGraphicFramePr>
        <p:xfrm>
          <a:off x="471720" y="1194240"/>
          <a:ext cx="6246500" cy="2956585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sz="22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22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O(V)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V + 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 dirty="0" err="1">
                          <a:solidFill>
                            <a:srgbClr val="FFFFFF"/>
                          </a:solidFill>
                        </a:rPr>
                        <a:t>Nombre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 del 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algoritmo</a:t>
                      </a:r>
                      <a:endParaRPr sz="2200" b="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lang="en-US" sz="22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strike="noStrike" cap="none" dirty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sz="22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2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gadd317ae2b_0_201"/>
          <p:cNvGraphicFramePr/>
          <p:nvPr>
            <p:extLst>
              <p:ext uri="{D42A27DB-BD31-4B8C-83A1-F6EECF244321}">
                <p14:modId xmlns:p14="http://schemas.microsoft.com/office/powerpoint/2010/main" val="1196083099"/>
              </p:ext>
            </p:extLst>
          </p:nvPr>
        </p:nvGraphicFramePr>
        <p:xfrm>
          <a:off x="333820" y="1499040"/>
          <a:ext cx="11310600" cy="32993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Sin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superar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un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riesgo</a:t>
                      </a:r>
                      <a:r>
                        <a:rPr lang="en-US" sz="2200" b="1" u="none" strike="noStrike" cap="none" dirty="0">
                          <a:solidFill>
                            <a:srgbClr val="001E33"/>
                          </a:solidFill>
                        </a:rPr>
                        <a:t> de </a:t>
                      </a:r>
                      <a:r>
                        <a:rPr lang="en-US" sz="2200" b="1" u="none" strike="noStrike" cap="none" dirty="0" err="1">
                          <a:solidFill>
                            <a:srgbClr val="001E33"/>
                          </a:solidFill>
                        </a:rPr>
                        <a:t>acoso</a:t>
                      </a:r>
                      <a:endParaRPr sz="2200" b="1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4926m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3930m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55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5309m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72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lang="en-US" sz="22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105e9140ba5_0_161"/>
          <p:cNvGraphicFramePr/>
          <p:nvPr>
            <p:extLst>
              <p:ext uri="{D42A27DB-BD31-4B8C-83A1-F6EECF244321}">
                <p14:modId xmlns:p14="http://schemas.microsoft.com/office/powerpoint/2010/main" val="3926769034"/>
              </p:ext>
            </p:extLst>
          </p:nvPr>
        </p:nvGraphicFramePr>
        <p:xfrm>
          <a:off x="333820" y="1803840"/>
          <a:ext cx="11310600" cy="338332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Origen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lang="en-US" sz="2200" b="1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sz="2200" b="1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0,392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10000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u="none" strike="noStrike" cap="none" dirty="0">
                          <a:solidFill>
                            <a:srgbClr val="001E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0,574</a:t>
                      </a:r>
                      <a:endParaRPr sz="22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strike="noStrike" cap="none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0,719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strike="noStrike" cap="none" dirty="0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strike="noStrike" cap="none" dirty="0">
                        <a:solidFill>
                          <a:srgbClr val="001E33"/>
                        </a:solidFill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rot="10800000" flipH="1">
            <a:off x="52765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4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t="28562" b="27895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t="25645" b="27036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l="10870" t="31532" r="11313" b="21147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774467" y="2593829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39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lang="en-US"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45 </a:t>
            </a:r>
            <a:r>
              <a:rPr lang="en-US" sz="2200" b="1" dirty="0" err="1">
                <a:solidFill>
                  <a:srgbClr val="001E33"/>
                </a:solidFill>
              </a:rPr>
              <a:t>segundos</a:t>
            </a:r>
            <a:endParaRPr lang="en-US"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 </a:t>
            </a:r>
            <a:r>
              <a:rPr lang="en-US" sz="2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Segundos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AADB"/>
          </a:solidFill>
          <a:ln w="28575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419" sz="1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458</Words>
  <Application>Microsoft Office PowerPoint</Application>
  <PresentationFormat>Panorámica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Fira Sans Extra Condensed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Juan Esteban Jaramillo Ramos</cp:lastModifiedBy>
  <cp:revision>12</cp:revision>
  <dcterms:created xsi:type="dcterms:W3CDTF">2020-06-26T14:36:07Z</dcterms:created>
  <dcterms:modified xsi:type="dcterms:W3CDTF">2022-05-16T04:50:38Z</dcterms:modified>
</cp:coreProperties>
</file>