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E0D1-069B-C53E-CD51-55A2D0E7C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A7B35-C533-E55F-F978-00AF44BBC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BCF-AE8E-4D9F-E62C-14DA5459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6AB7-D38F-4D2D-81F5-3E00D4199D5A}" type="datetimeFigureOut">
              <a:rPr lang="en-ZA" smtClean="0"/>
              <a:t>2022/09/08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11F2-A7B0-4A22-37F2-C6578925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9BDE-7B8D-3EE7-2C2C-B82B1FBA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2CFD-4758-4A82-839F-28056ECDC2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30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B9FE-4057-A731-2F21-809CC66D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2CE91-86B0-7AF6-DFD4-B6A1544C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E42FF-FCB4-CBF0-4156-4CC27CFA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6AB7-D38F-4D2D-81F5-3E00D4199D5A}" type="datetimeFigureOut">
              <a:rPr lang="en-ZA" smtClean="0"/>
              <a:t>2022/09/08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65B27-9DC2-9B24-5C68-EEA25DB3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11B3-1FD5-01D6-1665-23477B21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2CFD-4758-4A82-839F-28056ECDC2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252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F9DEF-7976-1125-A741-80092BE0E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9403E-5BA1-C0EC-246A-3928CF10D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9BC6A-DFE7-BD77-1B9F-D5D89C44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6AB7-D38F-4D2D-81F5-3E00D4199D5A}" type="datetimeFigureOut">
              <a:rPr lang="en-ZA" smtClean="0"/>
              <a:t>2022/09/08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30B7-5145-1CEF-55AC-2691FA90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09B0-8471-9789-6558-C91AC979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2CFD-4758-4A82-839F-28056ECDC2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90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ECD0-E6CE-0645-5619-83B3CAEC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E34E-C5A2-656F-1709-FE16290D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99401-B871-0A01-4A3C-424EFEF8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6AB7-D38F-4D2D-81F5-3E00D4199D5A}" type="datetimeFigureOut">
              <a:rPr lang="en-ZA" smtClean="0"/>
              <a:t>2022/09/08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0B51-8043-80D4-9A9F-8FE48DDC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E1E4-58C7-A3B7-C80D-AF5A97B5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2CFD-4758-4A82-839F-28056ECDC2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450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3DBA-5791-056F-8575-36EDACBD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22010-3DAA-FDA9-96E4-441275C43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6308-78A4-2109-6477-E1927D38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6AB7-D38F-4D2D-81F5-3E00D4199D5A}" type="datetimeFigureOut">
              <a:rPr lang="en-ZA" smtClean="0"/>
              <a:t>2022/09/08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553F-E1F7-5436-79F2-250D4EAF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CF48-7306-7F8D-DF44-12AA8C0A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2CFD-4758-4A82-839F-28056ECDC2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70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AF16-7A7E-8165-2789-9D9342C6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EDB0-C92A-8703-FF22-1E0599D82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A165E-9B01-B9DC-09FF-ED5F2F0B2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E14E3-15C7-D73C-AFE6-8606AD7C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6AB7-D38F-4D2D-81F5-3E00D4199D5A}" type="datetimeFigureOut">
              <a:rPr lang="en-ZA" smtClean="0"/>
              <a:t>2022/09/08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6064C-EAA2-CBDF-D85D-4E53B7EC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C5899-E5DB-5112-4452-5905D0A4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2CFD-4758-4A82-839F-28056ECDC2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203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5F87-EF71-4DF9-2579-9B4184AB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BB1F8-22E8-76E2-EEE3-8B2AE530F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CF508-FCE1-0282-AABC-E22F1D55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E0724-57B2-F26B-D891-A3D301518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7CDD6-B77C-86B4-9DB8-50B86A10E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FC6DE-7959-0C69-B8F4-875D77CC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6AB7-D38F-4D2D-81F5-3E00D4199D5A}" type="datetimeFigureOut">
              <a:rPr lang="en-ZA" smtClean="0"/>
              <a:t>2022/09/08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76C1C-7C4B-D0BE-F40F-38998BDD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C0D8C-90F2-5EA3-4105-DDF4F304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2CFD-4758-4A82-839F-28056ECDC2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593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9DCA-A9A4-9EA5-E530-55B85469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0DDA8-7884-6EAD-1498-5BC7338B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6AB7-D38F-4D2D-81F5-3E00D4199D5A}" type="datetimeFigureOut">
              <a:rPr lang="en-ZA" smtClean="0"/>
              <a:t>2022/09/08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6555D-1D65-D21A-1D52-3E0F37A0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B9A74-779E-0478-8540-76F43674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2CFD-4758-4A82-839F-28056ECDC2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423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FA9EC-5A2D-1CF8-60F9-A999E766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6AB7-D38F-4D2D-81F5-3E00D4199D5A}" type="datetimeFigureOut">
              <a:rPr lang="en-ZA" smtClean="0"/>
              <a:t>2022/09/08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84384-9308-1985-DCBC-29DCE740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784A0-1225-1684-24C2-8A336672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2CFD-4758-4A82-839F-28056ECDC2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929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6B97-2800-5FE6-EE51-66258B23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3613-1ED0-F065-AC3B-244928F8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D3801-7793-9D8D-B7DA-29E357EDA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91E20-D2AB-D0CF-53E8-2073647B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6AB7-D38F-4D2D-81F5-3E00D4199D5A}" type="datetimeFigureOut">
              <a:rPr lang="en-ZA" smtClean="0"/>
              <a:t>2022/09/08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6984-C25C-F6D3-22C3-E75EA166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DCB1-09C7-ED90-0027-BEA12900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2CFD-4758-4A82-839F-28056ECDC2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323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5761-B489-4817-BE34-88828394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77861-1E97-146E-9D09-25A796A97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FF821-1C8E-8F9B-E9E6-1C05B2BD3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2FB3-BD06-3AA2-4807-D1A39E39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6AB7-D38F-4D2D-81F5-3E00D4199D5A}" type="datetimeFigureOut">
              <a:rPr lang="en-ZA" smtClean="0"/>
              <a:t>2022/09/08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CC708-0508-B139-95CB-4DA13B38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FAC35-458D-10CF-07A8-18AE2BB6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2CFD-4758-4A82-839F-28056ECDC2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01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E1D7E-437E-645C-E3CD-E2C134B1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F8819-751D-EC20-592B-3F021B37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F806-08B2-C372-FBB3-1EC3FC36B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66AB7-D38F-4D2D-81F5-3E00D4199D5A}" type="datetimeFigureOut">
              <a:rPr lang="en-ZA" smtClean="0"/>
              <a:t>2022/09/08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B14C-9E48-448F-26BE-9BE66BC89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E60F-DD17-B617-D1D3-F7F08224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2CFD-4758-4A82-839F-28056ECDC2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063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F1A80C-E661-B512-BEF0-468291544EB1}"/>
              </a:ext>
            </a:extLst>
          </p:cNvPr>
          <p:cNvSpPr txBox="1"/>
          <p:nvPr/>
        </p:nvSpPr>
        <p:spPr>
          <a:xfrm>
            <a:off x="7626725" y="592595"/>
            <a:ext cx="38301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○ Impact font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 however noticed that with</a:t>
            </a:r>
          </a:p>
          <a:p>
            <a:r>
              <a:rPr lang="en-US" sz="2400" dirty="0"/>
              <a:t>Impact font, sometimes the text becomes unreadable because it is too bold.</a:t>
            </a:r>
            <a:endParaRPr lang="en-Z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208F9-7687-A599-CB5B-65951780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4" y="362947"/>
            <a:ext cx="6573167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6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F1A80C-E661-B512-BEF0-468291544EB1}"/>
              </a:ext>
            </a:extLst>
          </p:cNvPr>
          <p:cNvSpPr txBox="1"/>
          <p:nvPr/>
        </p:nvSpPr>
        <p:spPr>
          <a:xfrm>
            <a:off x="3160059" y="606042"/>
            <a:ext cx="6535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○ All headings and subheadings should be bold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DDF473-77A7-487B-52DD-2460F672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" y="2819315"/>
            <a:ext cx="1201270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6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F1A80C-E661-B512-BEF0-468291544EB1}"/>
              </a:ext>
            </a:extLst>
          </p:cNvPr>
          <p:cNvSpPr txBox="1"/>
          <p:nvPr/>
        </p:nvSpPr>
        <p:spPr>
          <a:xfrm>
            <a:off x="2841251" y="434796"/>
            <a:ext cx="65094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○ The main headings should be Cool Tech blue.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0851C-8900-223D-22A3-9B1B9938A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011"/>
            <a:ext cx="12192000" cy="406997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9B9A9FE-9FCE-59EA-BB5A-626BAEA5DA19}"/>
              </a:ext>
            </a:extLst>
          </p:cNvPr>
          <p:cNvSpPr/>
          <p:nvPr/>
        </p:nvSpPr>
        <p:spPr>
          <a:xfrm>
            <a:off x="5029200" y="2850777"/>
            <a:ext cx="1936376" cy="1600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697D50-F650-13AD-908C-F29C61B208E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29200" y="896461"/>
            <a:ext cx="968188" cy="1954316"/>
          </a:xfrm>
          <a:prstGeom prst="straightConnector1">
            <a:avLst/>
          </a:pr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4986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F1A80C-E661-B512-BEF0-468291544EB1}"/>
              </a:ext>
            </a:extLst>
          </p:cNvPr>
          <p:cNvSpPr txBox="1"/>
          <p:nvPr/>
        </p:nvSpPr>
        <p:spPr>
          <a:xfrm>
            <a:off x="3656480" y="307048"/>
            <a:ext cx="4879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○ Links should be Cool Tech orange.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49602-2130-089D-B983-3ABED4B22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5" b="16454"/>
          <a:stretch/>
        </p:blipFill>
        <p:spPr>
          <a:xfrm>
            <a:off x="0" y="1035424"/>
            <a:ext cx="12192000" cy="544605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75859E9-6882-ED9B-8249-36C3C4715C29}"/>
              </a:ext>
            </a:extLst>
          </p:cNvPr>
          <p:cNvSpPr/>
          <p:nvPr/>
        </p:nvSpPr>
        <p:spPr>
          <a:xfrm>
            <a:off x="1196788" y="2138083"/>
            <a:ext cx="1936376" cy="1600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D4F2A4-00F9-EA83-833E-DD9247647BEE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flipH="1">
            <a:off x="2164976" y="537881"/>
            <a:ext cx="1491504" cy="1600202"/>
          </a:xfrm>
          <a:prstGeom prst="straightConnector1">
            <a:avLst/>
          </a:pr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0976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F1A80C-E661-B512-BEF0-468291544EB1}"/>
              </a:ext>
            </a:extLst>
          </p:cNvPr>
          <p:cNvSpPr txBox="1"/>
          <p:nvPr/>
        </p:nvSpPr>
        <p:spPr>
          <a:xfrm>
            <a:off x="3046880" y="202630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○ The listing text should be right-aligned.</a:t>
            </a:r>
            <a:endParaRPr lang="en-Z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C3530-79B4-270B-FEE9-8DBBBD700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4" r="3272"/>
          <a:stretch/>
        </p:blipFill>
        <p:spPr>
          <a:xfrm>
            <a:off x="495300" y="1082651"/>
            <a:ext cx="11201400" cy="557271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47D99D-0D03-FE77-F230-306C51ADCC27}"/>
              </a:ext>
            </a:extLst>
          </p:cNvPr>
          <p:cNvCxnSpPr>
            <a:cxnSpLocks/>
          </p:cNvCxnSpPr>
          <p:nvPr/>
        </p:nvCxnSpPr>
        <p:spPr>
          <a:xfrm>
            <a:off x="3696821" y="664295"/>
            <a:ext cx="3349438" cy="1734672"/>
          </a:xfrm>
          <a:prstGeom prst="straightConnector1">
            <a:avLst/>
          </a:pr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6467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76571-5F8B-E479-28E6-2C64C44F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97" y="2043952"/>
            <a:ext cx="3997605" cy="4130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78741-C917-4035-06FF-8B94D3230018}"/>
              </a:ext>
            </a:extLst>
          </p:cNvPr>
          <p:cNvSpPr txBox="1"/>
          <p:nvPr/>
        </p:nvSpPr>
        <p:spPr>
          <a:xfrm>
            <a:off x="4097197" y="834642"/>
            <a:ext cx="39976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○ I also created a unique site icon with the correct </a:t>
            </a:r>
            <a:r>
              <a:rPr lang="en-US" sz="2400" dirty="0" err="1"/>
              <a:t>colours</a:t>
            </a:r>
            <a:r>
              <a:rPr lang="en-US" sz="2400" dirty="0"/>
              <a:t>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87943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D78741-C917-4035-06FF-8B94D3230018}"/>
              </a:ext>
            </a:extLst>
          </p:cNvPr>
          <p:cNvSpPr txBox="1"/>
          <p:nvPr/>
        </p:nvSpPr>
        <p:spPr>
          <a:xfrm>
            <a:off x="3532173" y="121948"/>
            <a:ext cx="51276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○ Images I added in from Lorem </a:t>
            </a:r>
            <a:r>
              <a:rPr lang="en-US" sz="2400" dirty="0" err="1"/>
              <a:t>Picsum</a:t>
            </a:r>
            <a:endParaRPr lang="en-Z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95414-32E0-C5C9-3040-00B253446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51" y="583613"/>
            <a:ext cx="6199095" cy="3106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A6486-57F2-7A2F-D83C-7FA0C0907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451" y="3672597"/>
            <a:ext cx="6199096" cy="31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Juaneva du Plessis</dc:creator>
  <cp:lastModifiedBy>Juaneva du Plessis</cp:lastModifiedBy>
  <cp:revision>5</cp:revision>
  <dcterms:created xsi:type="dcterms:W3CDTF">2022-09-08T11:51:44Z</dcterms:created>
  <dcterms:modified xsi:type="dcterms:W3CDTF">2022-09-08T13:56:21Z</dcterms:modified>
</cp:coreProperties>
</file>