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6625-C8BD-6D39-9432-CA8C9735D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D7B62-9EE4-E5F8-41D9-F7F1905C2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C2A87-DCE4-475E-3A06-F15637860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5861-87A7-4BF6-9456-F26E58E23C71}" type="datetimeFigureOut">
              <a:rPr lang="en-ZA" smtClean="0"/>
              <a:t>2022/09/12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CE8AD-A588-B170-E6D9-047093A8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7E3D5-F530-ACD6-3D81-CC3DB8DA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45B6-6D0B-4FE2-B37D-48E79DFDDD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517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564B-85D1-C301-982D-EBBC59C8A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CE679-D1F6-A336-4780-7923C769C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2ED0-ADB8-7E02-96FE-826C37EBC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5861-87A7-4BF6-9456-F26E58E23C71}" type="datetimeFigureOut">
              <a:rPr lang="en-ZA" smtClean="0"/>
              <a:t>2022/09/12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3F26B-F686-9C25-B6F2-2C4FF03A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ECA4E-EB47-4CBE-4745-2A83F703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45B6-6D0B-4FE2-B37D-48E79DFDDD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2500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20A42-6D18-D301-69AE-026146445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508D4-EEEB-7E80-4A15-AFB4B1D3D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42070-835B-D848-68B3-659602881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5861-87A7-4BF6-9456-F26E58E23C71}" type="datetimeFigureOut">
              <a:rPr lang="en-ZA" smtClean="0"/>
              <a:t>2022/09/12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3322E-174D-2A9C-99DF-7680EB37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7DA01-350C-9AFD-8D0F-F6C65FA0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45B6-6D0B-4FE2-B37D-48E79DFDDD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880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E5B2E-D53A-24CF-191B-7F0D32BA5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6FD5A-1A61-DB86-9180-D60E6867B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55AE1-328B-F064-B05C-EE9C9603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5861-87A7-4BF6-9456-F26E58E23C71}" type="datetimeFigureOut">
              <a:rPr lang="en-ZA" smtClean="0"/>
              <a:t>2022/09/12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19CDF-C1C6-EE81-5839-8969987A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C4009-53BD-9DF7-59E7-700C9CA8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45B6-6D0B-4FE2-B37D-48E79DFDDD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8987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EAC92-BF09-3226-BFE8-EF91D5D69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9F973-3293-15B9-1876-D73BA75BE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EC8A9-98E7-15F4-69C7-C5A75F0F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5861-87A7-4BF6-9456-F26E58E23C71}" type="datetimeFigureOut">
              <a:rPr lang="en-ZA" smtClean="0"/>
              <a:t>2022/09/12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E35EE-E9C3-1A04-63E4-062E24A5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4FB81-65D7-6C0A-1E24-FF8CE7DC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45B6-6D0B-4FE2-B37D-48E79DFDDD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7022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44ED5-2D4D-DEDA-D9A2-3D63671D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B9053-1D22-72B1-0DA7-16A568585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41CEB-5EF5-CFF3-F1C9-019159E24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976FD-B353-A69E-60DE-EEB00D1E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5861-87A7-4BF6-9456-F26E58E23C71}" type="datetimeFigureOut">
              <a:rPr lang="en-ZA" smtClean="0"/>
              <a:t>2022/09/12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1C86E-89CA-055F-86A0-AB5DAA93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0C864-923F-59A9-4B20-340DD70F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45B6-6D0B-4FE2-B37D-48E79DFDDD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4393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0A22E-DB95-FA4A-B0DB-7597F53D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96F97-B839-1481-05F3-6FCBC9336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A4765-610A-8AA5-2AB3-D5E8D73C7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7F235-7A02-81B0-46A1-2B507DB0F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013BF-F04D-2083-A2B6-18C57DDD5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607869-1241-42B8-3D8C-DBC7E1FB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5861-87A7-4BF6-9456-F26E58E23C71}" type="datetimeFigureOut">
              <a:rPr lang="en-ZA" smtClean="0"/>
              <a:t>2022/09/12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8A2B9D-A1EE-E6DC-1338-3936A400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9C748-0A2F-5D63-EC06-A88F0D04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45B6-6D0B-4FE2-B37D-48E79DFDDD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882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878E-8034-1AA1-08FC-6515E557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5D21D-21BD-FE86-936C-FCB263AF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5861-87A7-4BF6-9456-F26E58E23C71}" type="datetimeFigureOut">
              <a:rPr lang="en-ZA" smtClean="0"/>
              <a:t>2022/09/12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36E75-D2A3-335E-A38D-25C9DDDF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FF4B4-1F17-1483-A17D-59C0289D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45B6-6D0B-4FE2-B37D-48E79DFDDD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6007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2EBB4D-7610-CE81-172D-0D1375B19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5861-87A7-4BF6-9456-F26E58E23C71}" type="datetimeFigureOut">
              <a:rPr lang="en-ZA" smtClean="0"/>
              <a:t>2022/09/12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07DE9-9E0D-0CEC-4815-5142D9B9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019D1-03C8-4E04-6DE5-86E85AD6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45B6-6D0B-4FE2-B37D-48E79DFDDD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0326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4CE9-C344-0C1B-FE2B-E6D1FEAC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D30F9-2C26-10FB-D6CE-B85CE7A65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EA763-E578-1EA6-06A4-5F805E0D6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2BC2E-CFCC-F435-A564-7C531135F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5861-87A7-4BF6-9456-F26E58E23C71}" type="datetimeFigureOut">
              <a:rPr lang="en-ZA" smtClean="0"/>
              <a:t>2022/09/12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DEDD3-3D78-D250-3D41-899524FF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7AD56-B1B0-62D9-BE4E-045721D0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45B6-6D0B-4FE2-B37D-48E79DFDDD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600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66918-ED81-4C26-A7C7-872D0CB93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90261A-7CD6-933C-884D-43879572D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DE45D-0D6F-D09C-4E08-B0BE2F142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AB353-4EC1-5AFE-5F73-C936791D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5861-87A7-4BF6-9456-F26E58E23C71}" type="datetimeFigureOut">
              <a:rPr lang="en-ZA" smtClean="0"/>
              <a:t>2022/09/12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DAD74-48CF-60D1-C749-184714DE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5DE62-696A-D3A2-9469-257D5452F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45B6-6D0B-4FE2-B37D-48E79DFDDD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838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6C528-08E0-E9BB-B37A-B438C998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CE325-AE0D-F072-2F2E-3E0A2797D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547BC-44D5-E0BB-9409-D6964C734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05861-87A7-4BF6-9456-F26E58E23C71}" type="datetimeFigureOut">
              <a:rPr lang="en-ZA" smtClean="0"/>
              <a:t>2022/09/12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89B59-65DF-7630-D10F-EB744677E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29B79-9987-97C1-D218-00AF42CEF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645B6-6D0B-4FE2-B37D-48E79DFDDD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841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5EC76D-4832-DA23-C5FA-97C513259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40" y="29702"/>
            <a:ext cx="6858000" cy="29092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ED28DB-389F-44F2-7857-3B6A4FF1C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444" y="2812097"/>
            <a:ext cx="6779881" cy="3460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73A7C3-A0E9-ACE0-C165-1A451F7C9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388" y="5885490"/>
            <a:ext cx="6724650" cy="92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7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5B4FD0-AC4D-C99C-7E8C-5E58771C775F}"/>
              </a:ext>
            </a:extLst>
          </p:cNvPr>
          <p:cNvSpPr txBox="1"/>
          <p:nvPr/>
        </p:nvSpPr>
        <p:spPr>
          <a:xfrm>
            <a:off x="403622" y="236102"/>
            <a:ext cx="116121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Montserrat-Light"/>
              </a:rPr>
              <a:t>Create a plugin to implement the last two features of the specification.</a:t>
            </a:r>
          </a:p>
          <a:p>
            <a:pPr algn="l"/>
            <a:r>
              <a:rPr lang="en-ZA" sz="1800" b="1" i="0" u="none" strike="noStrike" baseline="0" dirty="0">
                <a:latin typeface="Montserrat-Light"/>
              </a:rPr>
              <a:t>Submit the following: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● </a:t>
            </a:r>
            <a:r>
              <a:rPr lang="en-US" sz="1800" b="0" i="0" u="none" strike="noStrike" baseline="0" dirty="0">
                <a:latin typeface="Montserrat-Light"/>
              </a:rPr>
              <a:t>The PHP files of your plugin. This may be one or more, but must not include any theme files (that you didn’t write). </a:t>
            </a:r>
            <a:r>
              <a:rPr lang="en-US" sz="1800" b="1" i="0" u="sng" strike="noStrike" baseline="0" dirty="0">
                <a:solidFill>
                  <a:srgbClr val="FF0000"/>
                </a:solidFill>
                <a:latin typeface="Montserrat-Light"/>
              </a:rPr>
              <a:t>(PHP FILES IN TASK 2 FOLDER)</a:t>
            </a:r>
          </a:p>
          <a:p>
            <a:pPr algn="l"/>
            <a:endParaRPr lang="en-US" sz="1800" b="1" i="0" u="sng" strike="noStrike" baseline="0" dirty="0">
              <a:solidFill>
                <a:srgbClr val="FF0000"/>
              </a:solidFill>
              <a:latin typeface="Montserrat-Light"/>
            </a:endParaRP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● </a:t>
            </a:r>
            <a:r>
              <a:rPr lang="en-US" sz="1800" b="0" i="0" u="none" strike="noStrike" baseline="0" dirty="0">
                <a:latin typeface="Montserrat-Light"/>
              </a:rPr>
              <a:t>A screenshot of a post with a non-zero view count. This need not be a </a:t>
            </a:r>
            <a:r>
              <a:rPr lang="en-ZA" sz="1800" b="0" i="0" u="none" strike="noStrike" baseline="0" dirty="0">
                <a:latin typeface="Montserrat-Light"/>
              </a:rPr>
              <a:t>thousand.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32EB40-A5C4-79FC-2988-40D0AB4DE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4" y="1990428"/>
            <a:ext cx="9177337" cy="456851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F4407E6-169E-0B78-23BD-AE7820F7E675}"/>
              </a:ext>
            </a:extLst>
          </p:cNvPr>
          <p:cNvSpPr/>
          <p:nvPr/>
        </p:nvSpPr>
        <p:spPr>
          <a:xfrm>
            <a:off x="5372098" y="4400549"/>
            <a:ext cx="842963" cy="5715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BBDCC5-1DB8-A1A5-3318-E300F642BEC2}"/>
              </a:ext>
            </a:extLst>
          </p:cNvPr>
          <p:cNvCxnSpPr/>
          <p:nvPr/>
        </p:nvCxnSpPr>
        <p:spPr>
          <a:xfrm>
            <a:off x="685800" y="1990428"/>
            <a:ext cx="4686298" cy="241012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07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AD9DD9-7889-9092-3307-865F15958B26}"/>
              </a:ext>
            </a:extLst>
          </p:cNvPr>
          <p:cNvSpPr txBox="1"/>
          <p:nvPr/>
        </p:nvSpPr>
        <p:spPr>
          <a:xfrm>
            <a:off x="317897" y="238423"/>
            <a:ext cx="11769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ArialMT"/>
              </a:rPr>
              <a:t>● </a:t>
            </a:r>
            <a:r>
              <a:rPr lang="en-US" sz="1800" b="0" i="0" u="none" strike="noStrike" baseline="0" dirty="0">
                <a:latin typeface="Montserrat-Light"/>
              </a:rPr>
              <a:t>A screenshot of the hot-right-now page, with 10 posts listed in the </a:t>
            </a:r>
            <a:r>
              <a:rPr lang="en-ZA" sz="1800" b="0" i="0" u="none" strike="noStrike" baseline="0" dirty="0">
                <a:latin typeface="Montserrat-Light"/>
              </a:rPr>
              <a:t>appropriate order.</a:t>
            </a:r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BF84E5-B2E0-64DF-C9D2-0574EE15F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81" y="801302"/>
            <a:ext cx="11501438" cy="581827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D00C9CA-1B74-4C86-3DE4-CD45A7F5D1E3}"/>
              </a:ext>
            </a:extLst>
          </p:cNvPr>
          <p:cNvSpPr/>
          <p:nvPr/>
        </p:nvSpPr>
        <p:spPr>
          <a:xfrm>
            <a:off x="3786186" y="2043112"/>
            <a:ext cx="4386265" cy="138588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9C8D97-C005-936F-5CAD-DC1B411B5FE2}"/>
              </a:ext>
            </a:extLst>
          </p:cNvPr>
          <p:cNvCxnSpPr>
            <a:cxnSpLocks/>
          </p:cNvCxnSpPr>
          <p:nvPr/>
        </p:nvCxnSpPr>
        <p:spPr>
          <a:xfrm>
            <a:off x="4314825" y="607755"/>
            <a:ext cx="728663" cy="143535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C7B126-4B3F-ED53-27D6-5BE7B29ABE5E}"/>
              </a:ext>
            </a:extLst>
          </p:cNvPr>
          <p:cNvCxnSpPr>
            <a:cxnSpLocks/>
          </p:cNvCxnSpPr>
          <p:nvPr/>
        </p:nvCxnSpPr>
        <p:spPr>
          <a:xfrm flipH="1">
            <a:off x="7700963" y="607755"/>
            <a:ext cx="2085975" cy="337845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B220029-132A-F9BB-CC05-10246B7F1764}"/>
              </a:ext>
            </a:extLst>
          </p:cNvPr>
          <p:cNvSpPr/>
          <p:nvPr/>
        </p:nvSpPr>
        <p:spPr>
          <a:xfrm>
            <a:off x="5743577" y="-33522"/>
            <a:ext cx="4886323" cy="83482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D2A8498-4392-CE18-6004-65C764D9A530}"/>
              </a:ext>
            </a:extLst>
          </p:cNvPr>
          <p:cNvSpPr/>
          <p:nvPr/>
        </p:nvSpPr>
        <p:spPr>
          <a:xfrm>
            <a:off x="2783679" y="-33522"/>
            <a:ext cx="2431259" cy="91322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20849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89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ArialMT</vt:lpstr>
      <vt:lpstr>Calibri</vt:lpstr>
      <vt:lpstr>Calibri Light</vt:lpstr>
      <vt:lpstr>Montserrat-Light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Juaneva du Plessis</dc:creator>
  <cp:lastModifiedBy>Juaneva du Plessis</cp:lastModifiedBy>
  <cp:revision>6</cp:revision>
  <dcterms:created xsi:type="dcterms:W3CDTF">2022-09-12T09:54:29Z</dcterms:created>
  <dcterms:modified xsi:type="dcterms:W3CDTF">2022-09-12T10:55:46Z</dcterms:modified>
</cp:coreProperties>
</file>