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436"/>
    <p:restoredTop sz="94651"/>
  </p:normalViewPr>
  <p:slideViewPr>
    <p:cSldViewPr snapToGrid="0" snapToObjects="1">
      <p:cViewPr>
        <p:scale>
          <a:sx n="120" d="100"/>
          <a:sy n="12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90E5-D717-284E-9617-A6FE96E69998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5D79-6FD6-7E4D-9805-411A7908E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0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90E5-D717-284E-9617-A6FE96E69998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5D79-6FD6-7E4D-9805-411A7908E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623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90E5-D717-284E-9617-A6FE96E69998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5D79-6FD6-7E4D-9805-411A7908E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10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90E5-D717-284E-9617-A6FE96E69998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5D79-6FD6-7E4D-9805-411A7908E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75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90E5-D717-284E-9617-A6FE96E69998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5D79-6FD6-7E4D-9805-411A7908E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13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90E5-D717-284E-9617-A6FE96E69998}" type="datetimeFigureOut">
              <a:rPr lang="en-US" smtClean="0"/>
              <a:t>5/1/20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5D79-6FD6-7E4D-9805-411A7908E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01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90E5-D717-284E-9617-A6FE96E69998}" type="datetimeFigureOut">
              <a:rPr lang="en-US" smtClean="0"/>
              <a:t>5/1/20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5D79-6FD6-7E4D-9805-411A7908E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76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90E5-D717-284E-9617-A6FE96E69998}" type="datetimeFigureOut">
              <a:rPr lang="en-US" smtClean="0"/>
              <a:t>5/1/20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5D79-6FD6-7E4D-9805-411A7908E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22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90E5-D717-284E-9617-A6FE96E69998}" type="datetimeFigureOut">
              <a:rPr lang="en-US" smtClean="0"/>
              <a:t>5/1/20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5D79-6FD6-7E4D-9805-411A7908E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5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90E5-D717-284E-9617-A6FE96E69998}" type="datetimeFigureOut">
              <a:rPr lang="en-US" smtClean="0"/>
              <a:t>5/1/20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5D79-6FD6-7E4D-9805-411A7908E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49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90E5-D717-284E-9617-A6FE96E69998}" type="datetimeFigureOut">
              <a:rPr lang="en-US" smtClean="0"/>
              <a:t>5/1/20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5D79-6FD6-7E4D-9805-411A7908E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78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590E5-D717-284E-9617-A6FE96E69998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45D79-6FD6-7E4D-9805-411A7908E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15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247" y="355299"/>
            <a:ext cx="7556500" cy="21209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650124" y="3657600"/>
            <a:ext cx="1282262" cy="1681655"/>
          </a:xfrm>
          <a:prstGeom prst="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471448" y="3668752"/>
            <a:ext cx="0" cy="68400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639206" y="3538005"/>
            <a:ext cx="503999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455817" y="3538005"/>
            <a:ext cx="4765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097843" y="4156303"/>
                <a:ext cx="44055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7843" y="4156303"/>
                <a:ext cx="440556" cy="58477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3918834" y="3657600"/>
            <a:ext cx="1541417" cy="1681655"/>
          </a:xfrm>
          <a:prstGeom prst="rect">
            <a:avLst/>
          </a:prstGeom>
          <a:ln w="254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904201" y="3657600"/>
            <a:ext cx="431074" cy="1681655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184006" y="3384118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23094" y="4377075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481150" y="4652943"/>
            <a:ext cx="0" cy="68631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982790" y="3691895"/>
            <a:ext cx="1076388" cy="1647360"/>
          </a:xfrm>
          <a:prstGeom prst="rect">
            <a:avLst/>
          </a:prstGeom>
          <a:ln w="254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955280" y="3657601"/>
            <a:ext cx="1296000" cy="1221538"/>
          </a:xfrm>
          <a:prstGeom prst="rect">
            <a:avLst/>
          </a:prstGeom>
          <a:ln w="254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982789" y="3691895"/>
            <a:ext cx="496388" cy="464408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7955280" y="3657600"/>
                <a:ext cx="1296000" cy="498703"/>
              </a:xfrm>
              <a:prstGeom prst="rect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s-IS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V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5280" y="3657600"/>
                <a:ext cx="1296000" cy="49870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3960191" y="3399506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6039310" y="3420738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740057" y="3819545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251280" y="3765069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7931256" y="3563566"/>
            <a:ext cx="475200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8710332" y="3559237"/>
            <a:ext cx="46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426280" y="3425066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3749733" y="3631878"/>
            <a:ext cx="0" cy="684000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759435" y="4616069"/>
            <a:ext cx="0" cy="68631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588787" y="4315878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99605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50124" y="3657600"/>
            <a:ext cx="1282262" cy="1681655"/>
          </a:xfrm>
          <a:prstGeom prst="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471448" y="3668752"/>
            <a:ext cx="0" cy="68400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639206" y="3538005"/>
            <a:ext cx="503999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455817" y="3538005"/>
            <a:ext cx="4765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097843" y="4156303"/>
                <a:ext cx="44055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7843" y="4156303"/>
                <a:ext cx="440556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3904201" y="3657600"/>
            <a:ext cx="431074" cy="1681655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84006" y="3384118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23094" y="4377075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481150" y="4652943"/>
            <a:ext cx="0" cy="68631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839310" y="3751634"/>
            <a:ext cx="1296000" cy="498703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960191" y="3399506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135310" y="3859103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815286" y="3657600"/>
            <a:ext cx="475200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594362" y="3653271"/>
            <a:ext cx="46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310310" y="3519100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3749733" y="3631878"/>
            <a:ext cx="0" cy="684000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759435" y="4616069"/>
            <a:ext cx="0" cy="68631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588787" y="4315878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79198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47" y="2002176"/>
            <a:ext cx="1304365" cy="162218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1953000" y="2813266"/>
            <a:ext cx="925920" cy="1344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3001872" y="2188942"/>
            <a:ext cx="2033097" cy="1289024"/>
          </a:xfrm>
          <a:prstGeom prst="roundRect">
            <a:avLst/>
          </a:prstGeom>
          <a:ln w="349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945016" y="2155307"/>
            <a:ext cx="2178423" cy="1289024"/>
          </a:xfrm>
          <a:prstGeom prst="roundRect">
            <a:avLst/>
          </a:prstGeom>
          <a:ln w="349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Topic Modelling</a:t>
            </a:r>
          </a:p>
          <a:p>
            <a:pPr algn="ctr"/>
            <a:r>
              <a:rPr lang="en-US" dirty="0" smtClean="0"/>
              <a:t>Algorithm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118074" y="2826713"/>
            <a:ext cx="788316" cy="674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8123439" y="1998107"/>
            <a:ext cx="948834" cy="67029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3"/>
          </p:cNvCxnSpPr>
          <p:nvPr/>
        </p:nvCxnSpPr>
        <p:spPr>
          <a:xfrm>
            <a:off x="8123439" y="2799819"/>
            <a:ext cx="1004048" cy="40341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9188345" y="846153"/>
            <a:ext cx="1860176" cy="1641014"/>
          </a:xfrm>
          <a:prstGeom prst="rect">
            <a:avLst/>
          </a:prstGeom>
          <a:ln w="349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Topic 1</a:t>
            </a:r>
          </a:p>
          <a:p>
            <a:pPr algn="ctr"/>
            <a:r>
              <a:rPr lang="en-US" dirty="0" smtClean="0"/>
              <a:t>Topic 2</a:t>
            </a:r>
          </a:p>
          <a:p>
            <a:pPr algn="ctr"/>
            <a:r>
              <a:rPr lang="en-US" dirty="0" smtClean="0"/>
              <a:t>Topic 3</a:t>
            </a:r>
            <a:endParaRPr lang="en-US" dirty="0"/>
          </a:p>
          <a:p>
            <a:pPr algn="ctr"/>
            <a:r>
              <a:rPr lang="is-IS" dirty="0" smtClean="0"/>
              <a:t>…........</a:t>
            </a:r>
          </a:p>
          <a:p>
            <a:pPr algn="ctr"/>
            <a:r>
              <a:rPr lang="is-IS" dirty="0" smtClean="0"/>
              <a:t>Topic t</a:t>
            </a:r>
            <a:endParaRPr lang="en-US" dirty="0" smtClean="0"/>
          </a:p>
        </p:txBody>
      </p:sp>
      <p:sp>
        <p:nvSpPr>
          <p:cNvPr id="23" name="Rectangle 22"/>
          <p:cNvSpPr/>
          <p:nvPr/>
        </p:nvSpPr>
        <p:spPr>
          <a:xfrm>
            <a:off x="9217599" y="2826713"/>
            <a:ext cx="1860176" cy="1594805"/>
          </a:xfrm>
          <a:prstGeom prst="rect">
            <a:avLst/>
          </a:prstGeom>
          <a:ln w="349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Paper-topic classification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62612" y="3624115"/>
            <a:ext cx="81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Papers</a:t>
            </a:r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62612" y="1006541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Input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9683057" y="352927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5962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28" y="1957126"/>
            <a:ext cx="1304365" cy="162218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1953000" y="2813266"/>
            <a:ext cx="925920" cy="13447"/>
          </a:xfrm>
          <a:prstGeom prst="straightConnector1">
            <a:avLst/>
          </a:prstGeom>
          <a:ln w="3175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3014751" y="2168754"/>
            <a:ext cx="2178423" cy="1289024"/>
          </a:xfrm>
          <a:prstGeom prst="roundRect">
            <a:avLst/>
          </a:prstGeom>
          <a:ln w="349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r>
              <a:rPr lang="en-US" b="1" dirty="0" smtClean="0"/>
              <a:t>LP Annotation</a:t>
            </a:r>
            <a:endParaRPr lang="en-US" b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299922" y="3601831"/>
            <a:ext cx="0" cy="672457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970340" y="779597"/>
            <a:ext cx="1860176" cy="1641014"/>
          </a:xfrm>
          <a:prstGeom prst="rect">
            <a:avLst/>
          </a:prstGeom>
          <a:ln w="349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Topic </a:t>
            </a:r>
            <a:r>
              <a:rPr lang="en-US" sz="1600" b="1" dirty="0" smtClean="0"/>
              <a:t>1 {word 1..n}</a:t>
            </a:r>
            <a:endParaRPr lang="en-US" sz="1600" b="1" dirty="0" smtClean="0"/>
          </a:p>
          <a:p>
            <a:pPr algn="ctr"/>
            <a:r>
              <a:rPr lang="en-US" sz="1600" b="1" dirty="0" smtClean="0"/>
              <a:t>Topic </a:t>
            </a:r>
            <a:r>
              <a:rPr lang="en-US" sz="1600" b="1" dirty="0"/>
              <a:t>2 {word 1..n</a:t>
            </a:r>
            <a:r>
              <a:rPr lang="en-US" sz="1600" b="1" dirty="0" smtClean="0"/>
              <a:t>}</a:t>
            </a:r>
            <a:endParaRPr lang="en-US" sz="1600" b="1" dirty="0" smtClean="0"/>
          </a:p>
          <a:p>
            <a:pPr algn="ctr"/>
            <a:r>
              <a:rPr lang="en-US" sz="1600" b="1" dirty="0" smtClean="0"/>
              <a:t>Topic </a:t>
            </a:r>
            <a:r>
              <a:rPr lang="en-US" sz="1600" b="1" dirty="0"/>
              <a:t>3{word 1..n}</a:t>
            </a:r>
          </a:p>
          <a:p>
            <a:pPr algn="ctr"/>
            <a:r>
              <a:rPr lang="is-IS" sz="1600" b="1" dirty="0" smtClean="0"/>
              <a:t>…........</a:t>
            </a:r>
            <a:endParaRPr lang="is-IS" sz="1600" b="1" dirty="0" smtClean="0"/>
          </a:p>
          <a:p>
            <a:pPr algn="ctr"/>
            <a:r>
              <a:rPr lang="is-IS" sz="1600" b="1" dirty="0" smtClean="0"/>
              <a:t>Topic </a:t>
            </a:r>
            <a:r>
              <a:rPr lang="is-IS" sz="1600" b="1" dirty="0" smtClean="0"/>
              <a:t>t </a:t>
            </a:r>
            <a:r>
              <a:rPr lang="en-US" sz="1600" b="1" dirty="0"/>
              <a:t>{word 1..n</a:t>
            </a:r>
            <a:r>
              <a:rPr lang="en-US" sz="1600" b="1" dirty="0" smtClean="0"/>
              <a:t>}</a:t>
            </a:r>
            <a:endParaRPr lang="en-US" sz="1600" b="1" dirty="0"/>
          </a:p>
        </p:txBody>
      </p:sp>
      <p:sp>
        <p:nvSpPr>
          <p:cNvPr id="12" name="Rectangle 11"/>
          <p:cNvSpPr/>
          <p:nvPr/>
        </p:nvSpPr>
        <p:spPr>
          <a:xfrm>
            <a:off x="6970340" y="2768216"/>
            <a:ext cx="1860176" cy="1594805"/>
          </a:xfrm>
          <a:prstGeom prst="rect">
            <a:avLst/>
          </a:prstGeom>
          <a:ln w="349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Paper-Topic </a:t>
            </a:r>
            <a:r>
              <a:rPr lang="en-US" b="1" dirty="0" smtClean="0"/>
              <a:t>classification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93785" y="1576532"/>
            <a:ext cx="81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Papers</a:t>
            </a:r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451535" y="4332231"/>
            <a:ext cx="2178423" cy="1289024"/>
          </a:xfrm>
          <a:prstGeom prst="roundRect">
            <a:avLst/>
          </a:prstGeom>
          <a:ln w="349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Human Annotation</a:t>
            </a:r>
            <a:endParaRPr lang="en-US" b="1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2649702" y="4913175"/>
            <a:ext cx="863933" cy="28704"/>
          </a:xfrm>
          <a:prstGeom prst="straightConnector1">
            <a:avLst/>
          </a:prstGeom>
          <a:ln w="3175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582078" y="4179340"/>
            <a:ext cx="2021279" cy="1441915"/>
          </a:xfrm>
          <a:prstGeom prst="rect">
            <a:avLst/>
          </a:prstGeom>
          <a:ln w="349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Papers &amp; their key words (codes)</a:t>
            </a:r>
            <a:endParaRPr lang="en-US" b="1" dirty="0"/>
          </a:p>
        </p:txBody>
      </p:sp>
      <p:sp>
        <p:nvSpPr>
          <p:cNvPr id="23" name="Rectangle 22"/>
          <p:cNvSpPr/>
          <p:nvPr/>
        </p:nvSpPr>
        <p:spPr>
          <a:xfrm>
            <a:off x="6528572" y="352927"/>
            <a:ext cx="2789045" cy="4379669"/>
          </a:xfrm>
          <a:prstGeom prst="rect">
            <a:avLst/>
          </a:prstGeom>
          <a:noFill/>
          <a:ln w="317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7900428" y="2420611"/>
            <a:ext cx="45719" cy="324000"/>
          </a:xfrm>
          <a:prstGeom prst="down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7" idx="3"/>
          </p:cNvCxnSpPr>
          <p:nvPr/>
        </p:nvCxnSpPr>
        <p:spPr>
          <a:xfrm>
            <a:off x="5193174" y="2813266"/>
            <a:ext cx="1315654" cy="1344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557058" y="467879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Compare</a:t>
            </a:r>
            <a:endParaRPr lang="en-US" b="1" dirty="0"/>
          </a:p>
        </p:txBody>
      </p:sp>
      <p:sp>
        <p:nvSpPr>
          <p:cNvPr id="37" name="Left-Right Arrow 36"/>
          <p:cNvSpPr/>
          <p:nvPr/>
        </p:nvSpPr>
        <p:spPr>
          <a:xfrm>
            <a:off x="5671800" y="4363021"/>
            <a:ext cx="809777" cy="266922"/>
          </a:xfrm>
          <a:prstGeom prst="left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42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493" y="1620456"/>
            <a:ext cx="4132139" cy="2482598"/>
          </a:xfrm>
          <a:prstGeom prst="rect">
            <a:avLst/>
          </a:prstGeom>
          <a:ln w="19050">
            <a:noFill/>
          </a:ln>
        </p:spPr>
      </p:pic>
      <p:sp>
        <p:nvSpPr>
          <p:cNvPr id="5" name="TextBox 4"/>
          <p:cNvSpPr txBox="1"/>
          <p:nvPr/>
        </p:nvSpPr>
        <p:spPr>
          <a:xfrm flipH="1">
            <a:off x="7639290" y="2222338"/>
            <a:ext cx="185196" cy="324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13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23779</TotalTime>
  <Words>89</Words>
  <Application>Microsoft Macintosh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Cambria Math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17</cp:revision>
  <dcterms:created xsi:type="dcterms:W3CDTF">2020-04-20T14:38:03Z</dcterms:created>
  <dcterms:modified xsi:type="dcterms:W3CDTF">2020-05-18T05:48:26Z</dcterms:modified>
</cp:coreProperties>
</file>