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94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9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18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35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48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4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24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01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0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36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9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1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5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8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1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12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4182C0-67D8-4F75-93A0-EABE4F32E0FB}" type="datetimeFigureOut">
              <a:rPr lang="es-ES" smtClean="0"/>
              <a:t>10/11/2018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8896AC-84E7-4067-AA74-ED456221B3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028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5CCE8-FF48-4DC9-B838-CBCC9F794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146" y="642256"/>
            <a:ext cx="10573708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s-ES" dirty="0"/>
              <a:t>Práctica 01: Análisis de riesgos mediante la metodología</a:t>
            </a:r>
            <a:br>
              <a:rPr lang="es-ES" dirty="0"/>
            </a:br>
            <a:r>
              <a:rPr lang="es-ES" dirty="0"/>
              <a:t>MAGERIT y planes de seguridad.</a:t>
            </a:r>
          </a:p>
        </p:txBody>
      </p:sp>
    </p:spTree>
    <p:extLst>
      <p:ext uri="{BB962C8B-B14F-4D97-AF65-F5344CB8AC3E}">
        <p14:creationId xmlns:p14="http://schemas.microsoft.com/office/powerpoint/2010/main" val="75142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C1E1A-2416-4688-99F1-12D09C27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19E8-EB2F-4EC5-9082-5FD402DF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11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Pizarra</vt:lpstr>
      <vt:lpstr>Práctica 01: Análisis de riesgos mediante la metodología MAGERIT y planes de seguridad.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01: Análisis de riesgos mediante la metodología MAGERIT y planes de seguridad.</dc:title>
  <dc:creator>Juan José Montoya Segura</dc:creator>
  <cp:lastModifiedBy>Juan José Montoya Segura</cp:lastModifiedBy>
  <cp:revision>1</cp:revision>
  <dcterms:created xsi:type="dcterms:W3CDTF">2018-11-10T13:34:07Z</dcterms:created>
  <dcterms:modified xsi:type="dcterms:W3CDTF">2018-11-10T13:35:16Z</dcterms:modified>
</cp:coreProperties>
</file>