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63-43D4-4A9B-AEE8-FB7ECF5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s-ES" dirty="0"/>
              <a:t>Práctica 3: Árboles de fallos y árboles de sucesos</a:t>
            </a:r>
            <a:br>
              <a:rPr lang="es-ES" dirty="0"/>
            </a:br>
            <a:r>
              <a:rPr lang="es-ES" dirty="0"/>
              <a:t>en </a:t>
            </a:r>
            <a:r>
              <a:rPr lang="es-ES" dirty="0" err="1"/>
              <a:t>Hugin</a:t>
            </a:r>
            <a:r>
              <a:rPr lang="es-ES" dirty="0"/>
              <a:t> Expert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85F3-26B4-444D-9BB3-DB346194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ES"/>
              <a:t>Juan Francisco García Delgado y Juan José Montoya Segura</a:t>
            </a:r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45176-0CD1-4EE4-9063-A071470E3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668" y="0"/>
            <a:ext cx="3057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5CFA-9197-407E-85E8-F8F5AE70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24" y="2492880"/>
            <a:ext cx="2411217" cy="1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3" y="472035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76396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F526A-27E0-47BF-855D-F4D1769A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34" y="384627"/>
            <a:ext cx="8807063" cy="60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8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850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fallos</a:t>
            </a:r>
            <a:r>
              <a:rPr lang="en-US" sz="4000" b="1" spc="-100" dirty="0"/>
              <a:t> de UBER: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51211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AC9DBB-AAB5-4988-AD73-AD557160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91" y="917232"/>
            <a:ext cx="7050251" cy="50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8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09" y="1815518"/>
            <a:ext cx="3665989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fallos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6149" y="80689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550193-9013-4C3A-A9BC-E63B5D3F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38" y="1170198"/>
            <a:ext cx="8115226" cy="45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3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" y="1053518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sucesos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 UBER: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0" y="758952"/>
            <a:ext cx="374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36CB77-4893-4DD1-892B-6173968F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54" y="1787236"/>
            <a:ext cx="6862266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1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" y="761999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 err="1"/>
              <a:t>sucesos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59524" y="669943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68A114-8068-45A7-8D69-5D8C826B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06" y="1784466"/>
            <a:ext cx="6867081" cy="35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3153-1312-4F05-B97D-092F6EA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29" y="1405466"/>
            <a:ext cx="480548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3800" b="1" spc="-100" dirty="0"/>
              <a:t>FIN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9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r>
              <a:rPr lang="en-US" sz="5500" b="1" spc="-100" dirty="0" err="1"/>
              <a:t>fallos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63ECE-D1A4-4D3C-A810-1D622A36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895540"/>
            <a:ext cx="6962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97" y="161660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400" b="1" spc="-100" dirty="0"/>
              <a:t>Red </a:t>
            </a:r>
            <a:r>
              <a:rPr lang="en-US" sz="4400" b="1" spc="-100" dirty="0" err="1"/>
              <a:t>bayesiana</a:t>
            </a:r>
            <a:r>
              <a:rPr lang="en-US" sz="4400" b="1" spc="-100" dirty="0"/>
              <a:t> </a:t>
            </a:r>
            <a:br>
              <a:rPr lang="en-US" sz="4400" b="1" spc="-100" dirty="0"/>
            </a:br>
            <a:r>
              <a:rPr lang="en-US" sz="4400" b="1" spc="-100" dirty="0"/>
              <a:t>del </a:t>
            </a:r>
            <a:r>
              <a:rPr lang="en-US" sz="4400" b="1" spc="-100" dirty="0" err="1"/>
              <a:t>árbol</a:t>
            </a:r>
            <a:r>
              <a:rPr lang="en-US" sz="4400" b="1" spc="-100" dirty="0"/>
              <a:t> de </a:t>
            </a:r>
            <a:br>
              <a:rPr lang="en-US" sz="4400" b="1" spc="-100" dirty="0"/>
            </a:br>
            <a:r>
              <a:rPr lang="en-US" sz="4400" b="1" spc="-100" dirty="0" err="1"/>
              <a:t>fallos</a:t>
            </a:r>
            <a:br>
              <a:rPr lang="en-US" sz="60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1897" y="653318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8CA2C9-D7FD-4E6E-9F44-6D2E1B7F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1927811"/>
            <a:ext cx="6990384" cy="33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00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b="1" spc="-100" dirty="0" err="1"/>
              <a:t>Cálculo</a:t>
            </a:r>
            <a:r>
              <a:rPr lang="en-US" b="1" spc="-100" dirty="0"/>
              <a:t> de </a:t>
            </a:r>
            <a:r>
              <a:rPr lang="en-US" b="1" spc="-100" dirty="0" err="1"/>
              <a:t>probabilidades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86604" y="86944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76A92-FDBE-4A15-8EA2-7687FBB2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" t="49244" b="7112"/>
          <a:stretch/>
        </p:blipFill>
        <p:spPr>
          <a:xfrm>
            <a:off x="4926337" y="4035222"/>
            <a:ext cx="6753413" cy="790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358C9-2CA3-4DBD-B4E2-8EA649C05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" b="9957"/>
          <a:stretch/>
        </p:blipFill>
        <p:spPr>
          <a:xfrm>
            <a:off x="4903230" y="1262288"/>
            <a:ext cx="6776520" cy="780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1B848-BFF5-460D-9456-007B8A3B24EC}"/>
              </a:ext>
            </a:extLst>
          </p:cNvPr>
          <p:cNvSpPr txBox="1"/>
          <p:nvPr/>
        </p:nvSpPr>
        <p:spPr>
          <a:xfrm>
            <a:off x="4860115" y="672066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Probabilidad fallo baterías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F980E-A165-41BC-B83D-D960D910A58C}"/>
              </a:ext>
            </a:extLst>
          </p:cNvPr>
          <p:cNvSpPr txBox="1"/>
          <p:nvPr/>
        </p:nvSpPr>
        <p:spPr>
          <a:xfrm>
            <a:off x="4860115" y="2162073"/>
            <a:ext cx="403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Probabilidad fallo ruedas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7D9FE-2ADB-4DD3-9512-C89DE67F3420}"/>
              </a:ext>
            </a:extLst>
          </p:cNvPr>
          <p:cNvSpPr txBox="1"/>
          <p:nvPr/>
        </p:nvSpPr>
        <p:spPr>
          <a:xfrm>
            <a:off x="4838908" y="3455513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Probabilidad fallo brazo</a:t>
            </a:r>
            <a:endParaRPr lang="en-US" sz="28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17F84B-1666-4195-9A63-BE5D2CBD4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" t="1722" r="-236" b="51035"/>
          <a:stretch/>
        </p:blipFill>
        <p:spPr>
          <a:xfrm>
            <a:off x="4903230" y="2670679"/>
            <a:ext cx="6812416" cy="8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63829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32704" y="935949"/>
            <a:ext cx="411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13AB942-EAF5-4221-BF1D-ABBE5665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71" y="1859279"/>
            <a:ext cx="6457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1452652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br>
              <a:rPr lang="en-US" sz="4000" b="1" spc="-100" dirty="0"/>
            </a:br>
            <a:r>
              <a:rPr lang="en-US" sz="4000" b="1" spc="-100" dirty="0" err="1"/>
              <a:t>en</a:t>
            </a:r>
            <a:r>
              <a:rPr lang="en-US" sz="4000" b="1" spc="-100" dirty="0"/>
              <a:t> red </a:t>
            </a:r>
            <a:br>
              <a:rPr lang="en-US" sz="4000" b="1" spc="-100" dirty="0"/>
            </a:br>
            <a:r>
              <a:rPr lang="en-US" sz="4000" b="1" spc="-100" dirty="0" err="1"/>
              <a:t>bayesiana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32704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46DEA3-2BBC-4E36-AEAD-F1DFF5B8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87" y="1252672"/>
            <a:ext cx="6733445" cy="40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676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sucesos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49443A-4988-400F-A345-74E0FC7C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03" y="1574291"/>
            <a:ext cx="9567648" cy="41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1" y="1408386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br>
              <a:rPr lang="en-US" sz="4000" b="1" spc="-100" dirty="0"/>
            </a:br>
            <a:r>
              <a:rPr lang="en-US" sz="4000" b="1" spc="-100" dirty="0" err="1"/>
              <a:t>sucesos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6548" y="880425"/>
            <a:ext cx="37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65E9B8-226B-4678-B6C9-18E4B5FB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36" y="1803755"/>
            <a:ext cx="6506184" cy="35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" y="73943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b="1" spc="-100" dirty="0" err="1"/>
              <a:t>Cálculo</a:t>
            </a:r>
            <a:r>
              <a:rPr lang="en-US" b="1" spc="-100" dirty="0"/>
              <a:t> de las </a:t>
            </a:r>
            <a:br>
              <a:rPr lang="en-US" b="1" spc="-100" dirty="0"/>
            </a:br>
            <a:r>
              <a:rPr lang="en-US" b="1" spc="-100" dirty="0" err="1"/>
              <a:t>probabilidades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54158" y="706581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2F611E-3F3C-415B-9546-5CB9DA69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71" y="739430"/>
            <a:ext cx="7380171" cy="54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17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F3F3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55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Práctica 3: Árboles de fallos y árboles de sucesos en Hugin Expert</vt:lpstr>
      <vt:lpstr>             Árbol de fallos  </vt:lpstr>
      <vt:lpstr>             Red bayesiana  del árbol de  fallos  </vt:lpstr>
      <vt:lpstr>             Cálculo de probabilidades  </vt:lpstr>
      <vt:lpstr>             Modificación:  </vt:lpstr>
      <vt:lpstr>             Modificación en red  bayesiana:  </vt:lpstr>
      <vt:lpstr>             Árbol de  sucesos  </vt:lpstr>
      <vt:lpstr>             Red bayesiana  del árbol de  sucesos  </vt:lpstr>
      <vt:lpstr>               Cálculo de las  probabilidades  </vt:lpstr>
      <vt:lpstr>             Modificación:  </vt:lpstr>
      <vt:lpstr>             Árbol de fallos de UBER:  </vt:lpstr>
      <vt:lpstr>             Red bayesiana del árbol de fallos:  </vt:lpstr>
      <vt:lpstr>             Árbol de sucesos  de UBER:  </vt:lpstr>
      <vt:lpstr>             Red bayesiana del árbol  sucesos: 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riesgos con Hugin Expert</dc:title>
  <dc:creator>Juan Francisco García Delgado</dc:creator>
  <cp:lastModifiedBy>Juan Francisco García Delgado</cp:lastModifiedBy>
  <cp:revision>15</cp:revision>
  <dcterms:created xsi:type="dcterms:W3CDTF">2018-11-28T10:54:32Z</dcterms:created>
  <dcterms:modified xsi:type="dcterms:W3CDTF">2019-01-14T10:29:44Z</dcterms:modified>
</cp:coreProperties>
</file>