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3: Árboles de fallos y árboles de sucesos</a:t>
            </a:r>
            <a:br>
              <a:rPr lang="es-ES" dirty="0"/>
            </a:br>
            <a:r>
              <a:rPr lang="es-ES" dirty="0"/>
              <a:t>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-367551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4BF5B8-3572-4488-951E-FDF03DBC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49" y="830860"/>
            <a:ext cx="7534995" cy="52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-367551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 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1335C5-B2CD-4DBC-989A-5922F346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1113683"/>
            <a:ext cx="6517997" cy="46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35168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 err="1"/>
              <a:t>fallos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550193-9013-4C3A-A9BC-E63B5D3F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60" y="2047875"/>
            <a:ext cx="7972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" y="12740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sucesos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01898A-7E2E-47FF-87A5-1ED182D2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83" y="1297413"/>
            <a:ext cx="7690859" cy="42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35168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68A114-8068-45A7-8D69-5D8C826B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07" y="1824857"/>
            <a:ext cx="6194702" cy="3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r>
              <a:rPr lang="en-US" sz="5500" b="1" spc="-100" dirty="0" err="1"/>
              <a:t>fallos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456ED6-4825-4CAA-BA12-4EDA05DA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08" y="894989"/>
            <a:ext cx="6805076" cy="49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1" y="66810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br>
              <a:rPr lang="en-US" sz="4000" b="1" spc="-100" dirty="0"/>
            </a:br>
            <a:r>
              <a:rPr lang="en-US" sz="4000" b="1" spc="-100" dirty="0" err="1"/>
              <a:t>fallos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CA2C9-D7FD-4E6E-9F44-6D2E1B7F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54" y="1927811"/>
            <a:ext cx="7152903" cy="33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-367551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 </a:t>
            </a:r>
            <a:r>
              <a:rPr lang="en-US" b="1" spc="-100" dirty="0" err="1"/>
              <a:t>probabilidad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7A479-DA89-47C9-A934-FF54B4DA1B95}"/>
              </a:ext>
            </a:extLst>
          </p:cNvPr>
          <p:cNvSpPr txBox="1"/>
          <p:nvPr/>
        </p:nvSpPr>
        <p:spPr>
          <a:xfrm>
            <a:off x="341455" y="3841407"/>
            <a:ext cx="44294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98% PROBABILIDAD </a:t>
            </a:r>
          </a:p>
          <a:p>
            <a:r>
              <a:rPr lang="es-ES" sz="3200" dirty="0">
                <a:solidFill>
                  <a:schemeClr val="bg1"/>
                </a:solidFill>
              </a:rPr>
              <a:t>DE QUE FALLE ANTES </a:t>
            </a:r>
          </a:p>
          <a:p>
            <a:r>
              <a:rPr lang="es-ES" sz="3200" dirty="0">
                <a:solidFill>
                  <a:schemeClr val="bg1"/>
                </a:solidFill>
              </a:rPr>
              <a:t>DE LOS DOS PROXIMOS</a:t>
            </a:r>
          </a:p>
          <a:p>
            <a:r>
              <a:rPr lang="es-ES" sz="3200" dirty="0">
                <a:solidFill>
                  <a:schemeClr val="bg1"/>
                </a:solidFill>
              </a:rPr>
              <a:t> AÑOS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854CF9-1569-4B0F-ADDB-ADF171B9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04" y="2154816"/>
            <a:ext cx="6238440" cy="118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-367551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A96C72-7E1F-41AF-8510-539B15D1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1440276"/>
            <a:ext cx="6694232" cy="41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" y="57850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br>
              <a:rPr lang="en-US" sz="4000" b="1" spc="-100" dirty="0"/>
            </a:br>
            <a:r>
              <a:rPr lang="en-US" sz="4000" b="1" spc="-100" dirty="0" err="1"/>
              <a:t>en</a:t>
            </a:r>
            <a:r>
              <a:rPr lang="en-US" sz="4000" b="1" spc="-100" dirty="0"/>
              <a:t> red </a:t>
            </a:r>
            <a:br>
              <a:rPr lang="en-US" sz="4000" b="1" spc="-100" dirty="0"/>
            </a:br>
            <a:r>
              <a:rPr lang="en-US" sz="4000" b="1" spc="-100" dirty="0" err="1"/>
              <a:t>bayesiana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46DEA3-2BBC-4E36-AEAD-F1DFF5B8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87" y="1252672"/>
            <a:ext cx="6733445" cy="40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676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89AEA0-D635-4B06-9565-949540D8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38" y="1700013"/>
            <a:ext cx="8920204" cy="38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1" y="66810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65E9B8-226B-4678-B6C9-18E4B5F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319" y="1712315"/>
            <a:ext cx="6506184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644" y="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las </a:t>
            </a:r>
            <a:br>
              <a:rPr lang="en-US" b="1" spc="-100" dirty="0"/>
            </a:br>
            <a:r>
              <a:rPr lang="en-US" b="1" spc="-100" dirty="0" err="1"/>
              <a:t>probabilidades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84462" y="578503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F611E-3F3C-415B-9546-5CB9DA69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10" y="1289748"/>
            <a:ext cx="7380171" cy="53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17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59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Práctica 3: Árboles de fallos y árboles de sucesos en Hugin Expert</vt:lpstr>
      <vt:lpstr>             Árbol de fallos  </vt:lpstr>
      <vt:lpstr>             Red bayesiana  del árbol de  fallos  </vt:lpstr>
      <vt:lpstr>             Cálculo de la probabilidad  </vt:lpstr>
      <vt:lpstr>             Modificación:  </vt:lpstr>
      <vt:lpstr>             Modificación en red  bayesiana:  </vt:lpstr>
      <vt:lpstr>             Árbol de  sucesos  </vt:lpstr>
      <vt:lpstr>             Red bayesiana  del árbol de  sucesos  </vt:lpstr>
      <vt:lpstr>               Cálculo de las  probabilidades  </vt:lpstr>
      <vt:lpstr>             Modificación:  </vt:lpstr>
      <vt:lpstr>             Árbol de fallos de UBER:  </vt:lpstr>
      <vt:lpstr>             Red bayesiana del árbol  fallos:  </vt:lpstr>
      <vt:lpstr>             Árbol de sucesos  de UBER:  </vt:lpstr>
      <vt:lpstr>             Red bayesiana del árbol  sucesos: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riesgos con Hugin Expert</dc:title>
  <dc:creator>Juan Francisco García Delgado</dc:creator>
  <cp:lastModifiedBy>Juan José Montoya Segura</cp:lastModifiedBy>
  <cp:revision>12</cp:revision>
  <dcterms:created xsi:type="dcterms:W3CDTF">2018-11-28T10:54:32Z</dcterms:created>
  <dcterms:modified xsi:type="dcterms:W3CDTF">2019-01-11T20:10:18Z</dcterms:modified>
</cp:coreProperties>
</file>