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sldIdLst>
    <p:sldId id="256" r:id="rId2"/>
    <p:sldId id="257" r:id="rId3"/>
    <p:sldId id="273" r:id="rId4"/>
    <p:sldId id="275" r:id="rId5"/>
    <p:sldId id="276" r:id="rId6"/>
    <p:sldId id="277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6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4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8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4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6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5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09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9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8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3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1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9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5163-43D4-4A9B-AEE8-FB7ECF501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>
            <a:normAutofit fontScale="90000"/>
          </a:bodyPr>
          <a:lstStyle/>
          <a:p>
            <a:r>
              <a:rPr lang="es-ES" dirty="0"/>
              <a:t>Práctica 4: Árboles de </a:t>
            </a:r>
            <a:r>
              <a:rPr lang="es-ES" dirty="0" err="1"/>
              <a:t>Decision</a:t>
            </a:r>
            <a:r>
              <a:rPr lang="es-ES" dirty="0"/>
              <a:t> y Diagramas de</a:t>
            </a:r>
            <a:br>
              <a:rPr lang="es-ES" dirty="0"/>
            </a:br>
            <a:r>
              <a:rPr lang="es-ES" dirty="0"/>
              <a:t>Influencia en </a:t>
            </a:r>
            <a:r>
              <a:rPr lang="es-ES" dirty="0" err="1"/>
              <a:t>Hugin</a:t>
            </a:r>
            <a:r>
              <a:rPr lang="es-ES" dirty="0"/>
              <a:t> Expert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285F3-26B4-444D-9BB3-DB346194D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>
            <a:normAutofit/>
          </a:bodyPr>
          <a:lstStyle/>
          <a:p>
            <a:r>
              <a:rPr lang="es-ES"/>
              <a:t>Juan Francisco García Delgado y Juan José Montoya Segura</a:t>
            </a:r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45176-0CD1-4EE4-9063-A071470E3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34668" y="0"/>
            <a:ext cx="305733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965CFA-9197-407E-85E8-F8F5AE708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724" y="2492880"/>
            <a:ext cx="2411217" cy="187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4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48" y="2118554"/>
            <a:ext cx="5422097" cy="361565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290806" y="894989"/>
            <a:ext cx="36659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b="1" dirty="0">
                <a:solidFill>
                  <a:schemeClr val="bg1"/>
                </a:solidFill>
              </a:rPr>
              <a:t>Ejercicio 01</a:t>
            </a:r>
          </a:p>
        </p:txBody>
      </p:sp>
    </p:spTree>
    <p:extLst>
      <p:ext uri="{BB962C8B-B14F-4D97-AF65-F5344CB8AC3E}">
        <p14:creationId xmlns:p14="http://schemas.microsoft.com/office/powerpoint/2010/main" val="248555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48" y="2210833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5500" b="1" spc="-100" dirty="0" err="1"/>
              <a:t>Definición</a:t>
            </a:r>
            <a:r>
              <a:rPr lang="en-US" sz="5500" b="1" spc="-100" dirty="0"/>
              <a:t> del </a:t>
            </a:r>
            <a:r>
              <a:rPr lang="en-US" sz="5500" b="1" spc="-100" dirty="0" err="1"/>
              <a:t>probelma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290806" y="894989"/>
            <a:ext cx="36659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b="1" dirty="0">
                <a:solidFill>
                  <a:schemeClr val="bg1"/>
                </a:solidFill>
              </a:rPr>
              <a:t>Ejercicio 02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26A4FAC-985B-4923-95C0-409C9512939F}"/>
              </a:ext>
            </a:extLst>
          </p:cNvPr>
          <p:cNvSpPr txBox="1">
            <a:spLocks/>
          </p:cNvSpPr>
          <p:nvPr/>
        </p:nvSpPr>
        <p:spPr>
          <a:xfrm>
            <a:off x="4770873" y="758952"/>
            <a:ext cx="6671710" cy="54740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500" b="1" spc="-100" dirty="0">
              <a:solidFill>
                <a:schemeClr val="tx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DFDC938-736C-408E-B308-F2319EC6FBF7}"/>
              </a:ext>
            </a:extLst>
          </p:cNvPr>
          <p:cNvSpPr txBox="1"/>
          <p:nvPr/>
        </p:nvSpPr>
        <p:spPr>
          <a:xfrm>
            <a:off x="4770872" y="822120"/>
            <a:ext cx="66717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Basado en la parte de coches de la empresa UBER</a:t>
            </a:r>
          </a:p>
          <a:p>
            <a:r>
              <a:rPr lang="es-ES" sz="2400" dirty="0"/>
              <a:t>Coches con un TVM de 10 años</a:t>
            </a:r>
          </a:p>
          <a:p>
            <a:r>
              <a:rPr lang="es-ES" sz="2400" dirty="0"/>
              <a:t>En un tiempo de aquí a 2 años</a:t>
            </a:r>
          </a:p>
          <a:p>
            <a:r>
              <a:rPr lang="es-ES" sz="2400" dirty="0"/>
              <a:t>Consideramos unas pérdidas de 50 euros/hora</a:t>
            </a:r>
          </a:p>
          <a:p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Reemplazar el coche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Reparar el coche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Mantenimiento diario del coche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r>
              <a:rPr lang="es-ES" sz="2400" dirty="0"/>
              <a:t>Un coche nuevo se compra por 15.000 euros</a:t>
            </a:r>
          </a:p>
          <a:p>
            <a:r>
              <a:rPr lang="es-ES" sz="2400" dirty="0"/>
              <a:t>El viejo se vende por 5.000 euros</a:t>
            </a:r>
          </a:p>
          <a:p>
            <a:r>
              <a:rPr lang="es-ES" sz="2400" dirty="0"/>
              <a:t>Reparar el coche vale 600 euros</a:t>
            </a:r>
          </a:p>
          <a:p>
            <a:r>
              <a:rPr lang="es-ES" sz="2400" dirty="0"/>
              <a:t>El mantenimiento es fijo a  20.000 euros / dos años</a:t>
            </a:r>
          </a:p>
        </p:txBody>
      </p:sp>
    </p:spTree>
    <p:extLst>
      <p:ext uri="{BB962C8B-B14F-4D97-AF65-F5344CB8AC3E}">
        <p14:creationId xmlns:p14="http://schemas.microsoft.com/office/powerpoint/2010/main" val="152729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48" y="2118554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5500" b="1" spc="-100" dirty="0" err="1"/>
              <a:t>Árbol</a:t>
            </a:r>
            <a:r>
              <a:rPr lang="en-US" sz="5500" b="1" spc="-100" dirty="0"/>
              <a:t> de </a:t>
            </a:r>
            <a:br>
              <a:rPr lang="en-US" sz="5500" b="1" spc="-100" dirty="0"/>
            </a:br>
            <a:r>
              <a:rPr lang="en-US" sz="5500" b="1" spc="-100" dirty="0" err="1"/>
              <a:t>decisión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290806" y="894989"/>
            <a:ext cx="36659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b="1" dirty="0">
                <a:solidFill>
                  <a:schemeClr val="bg1"/>
                </a:solidFill>
              </a:rPr>
              <a:t>Ejercicio 02</a:t>
            </a:r>
          </a:p>
        </p:txBody>
      </p:sp>
      <p:pic>
        <p:nvPicPr>
          <p:cNvPr id="8" name="Imagen 7" descr="Imagen que contiene texto, mapa, cielo&#10;&#10;Descripción generada automáticamente">
            <a:extLst>
              <a:ext uri="{FF2B5EF4-FFF2-40B4-BE49-F238E27FC236}">
                <a16:creationId xmlns:a16="http://schemas.microsoft.com/office/drawing/2014/main" id="{82173A70-0948-41FA-816B-74065F5A3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873" y="758952"/>
            <a:ext cx="5422097" cy="565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9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48" y="2118554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5500" b="1" spc="-100" dirty="0"/>
              <a:t>RESOLUCIÓN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290806" y="894989"/>
            <a:ext cx="36659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b="1" dirty="0">
                <a:solidFill>
                  <a:schemeClr val="bg1"/>
                </a:solidFill>
              </a:rPr>
              <a:t>Ejercicio 02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514C909-427C-4D8B-A8A9-FE17832B28B3}"/>
              </a:ext>
            </a:extLst>
          </p:cNvPr>
          <p:cNvSpPr txBox="1"/>
          <p:nvPr/>
        </p:nvSpPr>
        <p:spPr>
          <a:xfrm>
            <a:off x="4586052" y="1325876"/>
            <a:ext cx="76786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Reemplazar: (-40.250 x 0`18) + (-25.050 x 0`82) = -27.788</a:t>
            </a:r>
          </a:p>
          <a:p>
            <a:endParaRPr lang="es-ES" sz="2400" dirty="0"/>
          </a:p>
          <a:p>
            <a:r>
              <a:rPr lang="es-ES" sz="2400" dirty="0"/>
              <a:t>Reparar: (-10.700 x 0`18) + (-650 x 0`82) = -2.459</a:t>
            </a:r>
          </a:p>
          <a:p>
            <a:endParaRPr lang="es-ES" sz="2400" dirty="0"/>
          </a:p>
          <a:p>
            <a:r>
              <a:rPr lang="es-ES" sz="2400" dirty="0"/>
              <a:t>Mantenimiento: -20.000</a:t>
            </a:r>
          </a:p>
          <a:p>
            <a:endParaRPr lang="es-ES" sz="2400" dirty="0"/>
          </a:p>
          <a:p>
            <a:endParaRPr lang="es-ES" sz="2400" dirty="0"/>
          </a:p>
          <a:p>
            <a:r>
              <a:rPr lang="es-ES" sz="2400" dirty="0"/>
              <a:t>Concluimos que lo mejor es </a:t>
            </a:r>
            <a:r>
              <a:rPr lang="es-ES" sz="2400" b="1" u="sng" dirty="0"/>
              <a:t>reparar</a:t>
            </a:r>
            <a:r>
              <a:rPr lang="es-ES" sz="2400" dirty="0"/>
              <a:t> la avería cuando se dé. Al menos de cara a dos años.</a:t>
            </a:r>
          </a:p>
        </p:txBody>
      </p:sp>
    </p:spTree>
    <p:extLst>
      <p:ext uri="{BB962C8B-B14F-4D97-AF65-F5344CB8AC3E}">
        <p14:creationId xmlns:p14="http://schemas.microsoft.com/office/powerpoint/2010/main" val="391545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48" y="2118554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5500" b="1" spc="-100" dirty="0"/>
              <a:t>DIAGRAMA DE</a:t>
            </a:r>
            <a:br>
              <a:rPr lang="en-US" sz="5500" b="1" spc="-100" dirty="0"/>
            </a:br>
            <a:r>
              <a:rPr lang="en-US" sz="5500" b="1" spc="-100" dirty="0"/>
              <a:t>INFLUENCIA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290806" y="894989"/>
            <a:ext cx="36659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b="1" dirty="0">
                <a:solidFill>
                  <a:schemeClr val="bg1"/>
                </a:solidFill>
              </a:rPr>
              <a:t>Ejercicio 02</a:t>
            </a:r>
          </a:p>
        </p:txBody>
      </p:sp>
      <p:pic>
        <p:nvPicPr>
          <p:cNvPr id="5" name="Imagen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245F6F71-283C-42FD-97EF-1934B115A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327" y="1381030"/>
            <a:ext cx="5125165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8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8CADB29-8DC2-4A50-8BEC-5C30E8868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F1B43F-EA23-4B99-96C3-C17484DE3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6739466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C3153-1312-4F05-B97D-092F6EA3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29" y="1405466"/>
            <a:ext cx="4805489" cy="4047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13800" b="1" spc="-100" dirty="0"/>
              <a:t>FIN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08BB-EB5C-48F5-95FD-3F539DDD4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34135" y="761999"/>
            <a:ext cx="1561446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898752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1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3F3F3F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159</Words>
  <Application>Microsoft Office PowerPoint</Application>
  <PresentationFormat>Panorámica</PresentationFormat>
  <Paragraphs>33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 2</vt:lpstr>
      <vt:lpstr>Frame</vt:lpstr>
      <vt:lpstr>Práctica 4: Árboles de Decision y Diagramas de Influencia en Hugin Expert</vt:lpstr>
      <vt:lpstr>Presentación de PowerPoint</vt:lpstr>
      <vt:lpstr>             Definición del probelma  </vt:lpstr>
      <vt:lpstr>             Árbol de  decisión  </vt:lpstr>
      <vt:lpstr>             RESOLUCIÓN  </vt:lpstr>
      <vt:lpstr>             DIAGRAMA DE INFLUENCIA  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Modelado de riesgos con Hugin Expert</dc:title>
  <dc:creator>Juan Francisco García Delgado</dc:creator>
  <cp:lastModifiedBy>Juan José Montoya Segura</cp:lastModifiedBy>
  <cp:revision>19</cp:revision>
  <dcterms:created xsi:type="dcterms:W3CDTF">2018-11-28T10:54:32Z</dcterms:created>
  <dcterms:modified xsi:type="dcterms:W3CDTF">2019-01-14T15:33:14Z</dcterms:modified>
</cp:coreProperties>
</file>