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94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198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718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2357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448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643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1240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7501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502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536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796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115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458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28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480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519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912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0028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5CCE8-FF48-4DC9-B838-CBCC9F794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146" y="642256"/>
            <a:ext cx="10573708" cy="4625558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s-ES" dirty="0"/>
              <a:t>Práctica 01: Análisis de riesgos mediante la metodología</a:t>
            </a:r>
            <a:br>
              <a:rPr lang="es-ES" dirty="0"/>
            </a:br>
            <a:r>
              <a:rPr lang="es-ES" dirty="0"/>
              <a:t>MAGERIT y planes de seguridad.</a:t>
            </a:r>
          </a:p>
        </p:txBody>
      </p:sp>
    </p:spTree>
    <p:extLst>
      <p:ext uri="{BB962C8B-B14F-4D97-AF65-F5344CB8AC3E}">
        <p14:creationId xmlns:p14="http://schemas.microsoft.com/office/powerpoint/2010/main" val="75142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C1E1A-2416-4688-99F1-12D09C27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Elección de tema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2319E8-EB2F-4EC5-9082-5FD402DFD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Escogimos como ejemplo la empresas de transporte UBER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65EF252-63F0-4C09-8B6E-5A76D1CD1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051" y="2695575"/>
            <a:ext cx="61912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1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B874B-C37B-48E8-B732-4E1C1549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División y elección de activos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8BB7753-3022-4F7B-9FFF-12F532876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62" y="1458688"/>
            <a:ext cx="2722156" cy="512052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AECD830-EF99-40E2-9669-7998653E5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808" y="1713626"/>
            <a:ext cx="7447386" cy="461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2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25</Words>
  <Application>Microsoft Office PowerPoint</Application>
  <PresentationFormat>Panorámica</PresentationFormat>
  <Paragraphs>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Calisto MT</vt:lpstr>
      <vt:lpstr>Trebuchet MS</vt:lpstr>
      <vt:lpstr>Wingdings 2</vt:lpstr>
      <vt:lpstr>Pizarra</vt:lpstr>
      <vt:lpstr>Práctica 01: Análisis de riesgos mediante la metodología MAGERIT y planes de seguridad.</vt:lpstr>
      <vt:lpstr>Elección de tema</vt:lpstr>
      <vt:lpstr>División y elección de activos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01: Análisis de riesgos mediante la metodología MAGERIT y planes de seguridad.</dc:title>
  <dc:creator>Juan José Montoya Segura</dc:creator>
  <cp:lastModifiedBy>Juan José Montoya Segura</cp:lastModifiedBy>
  <cp:revision>2</cp:revision>
  <dcterms:created xsi:type="dcterms:W3CDTF">2018-11-10T13:34:07Z</dcterms:created>
  <dcterms:modified xsi:type="dcterms:W3CDTF">2018-11-10T13:40:36Z</dcterms:modified>
</cp:coreProperties>
</file>