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163-43D4-4A9B-AEE8-FB7ECF5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s-ES" dirty="0"/>
              <a:t>Práctica 3: Árboles de fallos y árboles de sucesos</a:t>
            </a:r>
            <a:br>
              <a:rPr lang="es-ES" dirty="0"/>
            </a:br>
            <a:r>
              <a:rPr lang="es-ES" dirty="0"/>
              <a:t>en </a:t>
            </a:r>
            <a:r>
              <a:rPr lang="es-ES" dirty="0" err="1"/>
              <a:t>Hugin</a:t>
            </a:r>
            <a:r>
              <a:rPr lang="es-ES" dirty="0"/>
              <a:t> Expert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285F3-26B4-444D-9BB3-DB346194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s-ES"/>
              <a:t>Juan Francisco García Delgado y Juan José Montoya Segura</a:t>
            </a:r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45176-0CD1-4EE4-9063-A071470E3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4668" y="0"/>
            <a:ext cx="30573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5CFA-9197-407E-85E8-F8F5AE70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24" y="2492880"/>
            <a:ext cx="2411217" cy="1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3" y="472035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76396" y="75895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1F526A-27E0-47BF-855D-F4D1769A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90" y="1005840"/>
            <a:ext cx="7364903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8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850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fallos</a:t>
            </a:r>
            <a:r>
              <a:rPr lang="en-US" sz="4000" b="1" spc="-100" dirty="0"/>
              <a:t> de UBER: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51211" y="75895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AC9DBB-AAB5-4988-AD73-AD557160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91" y="917232"/>
            <a:ext cx="7050251" cy="50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8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09" y="1815518"/>
            <a:ext cx="3665989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fallos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76149" y="80689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550193-9013-4C3A-A9BC-E63B5D3F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38" y="1170198"/>
            <a:ext cx="8115226" cy="45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3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" y="1053518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sucesos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/>
              <a:t>de UBER: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0" y="758952"/>
            <a:ext cx="374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36CB77-4893-4DD1-892B-6173968F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54" y="1787236"/>
            <a:ext cx="6862266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1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" y="761999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 err="1"/>
              <a:t>sucesos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59524" y="669943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68A114-8068-45A7-8D69-5D8C826B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696" y="1940511"/>
            <a:ext cx="6194702" cy="31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ADB29-8DC2-4A50-8BEC-5C30E886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1B43F-EA23-4B99-96C3-C17484DE3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673946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3153-1312-4F05-B97D-092F6EA3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29" y="1405466"/>
            <a:ext cx="4805489" cy="404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3800" b="1" spc="-100" dirty="0"/>
              <a:t>FIN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08BB-EB5C-48F5-95FD-3F539DDD4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5" y="761999"/>
            <a:ext cx="156144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9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r>
              <a:rPr lang="en-US" sz="5500" b="1" spc="-100" dirty="0" err="1"/>
              <a:t>fallos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63ECE-D1A4-4D3C-A810-1D622A36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73" y="895540"/>
            <a:ext cx="6962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97" y="161660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400" b="1" spc="-100" dirty="0"/>
              <a:t>Red </a:t>
            </a:r>
            <a:r>
              <a:rPr lang="en-US" sz="4400" b="1" spc="-100" dirty="0" err="1"/>
              <a:t>bayesiana</a:t>
            </a:r>
            <a:r>
              <a:rPr lang="en-US" sz="4400" b="1" spc="-100" dirty="0"/>
              <a:t> </a:t>
            </a:r>
            <a:br>
              <a:rPr lang="en-US" sz="4400" b="1" spc="-100" dirty="0"/>
            </a:br>
            <a:r>
              <a:rPr lang="en-US" sz="4400" b="1" spc="-100" dirty="0"/>
              <a:t>del </a:t>
            </a:r>
            <a:r>
              <a:rPr lang="en-US" sz="4400" b="1" spc="-100" dirty="0" err="1"/>
              <a:t>árbol</a:t>
            </a:r>
            <a:r>
              <a:rPr lang="en-US" sz="4400" b="1" spc="-100" dirty="0"/>
              <a:t> de </a:t>
            </a:r>
            <a:br>
              <a:rPr lang="en-US" sz="4400" b="1" spc="-100" dirty="0"/>
            </a:br>
            <a:r>
              <a:rPr lang="en-US" sz="4400" b="1" spc="-100" dirty="0" err="1"/>
              <a:t>fallos</a:t>
            </a:r>
            <a:br>
              <a:rPr lang="en-US" sz="60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71897" y="653318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8CA2C9-D7FD-4E6E-9F44-6D2E1B7F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73" y="1927811"/>
            <a:ext cx="6990384" cy="33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00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b="1" spc="-100" dirty="0" err="1"/>
              <a:t>Cálculo</a:t>
            </a:r>
            <a:r>
              <a:rPr lang="en-US" b="1" spc="-100" dirty="0"/>
              <a:t> de la </a:t>
            </a:r>
            <a:r>
              <a:rPr lang="en-US" b="1" spc="-100" dirty="0" err="1"/>
              <a:t>probabilidad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86604" y="86944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7A479-DA89-47C9-A934-FF54B4DA1B95}"/>
              </a:ext>
            </a:extLst>
          </p:cNvPr>
          <p:cNvSpPr txBox="1"/>
          <p:nvPr/>
        </p:nvSpPr>
        <p:spPr>
          <a:xfrm>
            <a:off x="5040033" y="4471412"/>
            <a:ext cx="5841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98% de probabilidad de fallo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854CF9-1569-4B0F-ADDB-ADF171B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45"/>
          <a:stretch/>
        </p:blipFill>
        <p:spPr>
          <a:xfrm>
            <a:off x="4969209" y="2242068"/>
            <a:ext cx="6238440" cy="10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63829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32704" y="935949"/>
            <a:ext cx="411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EDDE976-AD6C-4C13-827E-0FDF588C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96" y="1515427"/>
            <a:ext cx="6457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1452652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br>
              <a:rPr lang="en-US" sz="4000" b="1" spc="-100" dirty="0"/>
            </a:br>
            <a:r>
              <a:rPr lang="en-US" sz="4000" b="1" spc="-100" dirty="0" err="1"/>
              <a:t>en</a:t>
            </a:r>
            <a:r>
              <a:rPr lang="en-US" sz="4000" b="1" spc="-100" dirty="0"/>
              <a:t> red </a:t>
            </a:r>
            <a:br>
              <a:rPr lang="en-US" sz="4000" b="1" spc="-100" dirty="0"/>
            </a:br>
            <a:r>
              <a:rPr lang="en-US" sz="4000" b="1" spc="-100" dirty="0" err="1"/>
              <a:t>bayesiana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32704" y="75895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46DEA3-2BBC-4E36-AEAD-F1DFF5B8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87" y="1252672"/>
            <a:ext cx="6733445" cy="40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676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br>
              <a:rPr lang="en-US" sz="5500" b="1" spc="-100" dirty="0"/>
            </a:br>
            <a:r>
              <a:rPr lang="en-US" sz="5500" b="1" spc="-100" dirty="0" err="1"/>
              <a:t>sucesos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49443A-4988-400F-A345-74E0FC7C7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95" y="1818319"/>
            <a:ext cx="9039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1" y="1408386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/>
              <a:t>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br>
              <a:rPr lang="en-US" sz="4000" b="1" spc="-100" dirty="0"/>
            </a:br>
            <a:r>
              <a:rPr lang="en-US" sz="4000" b="1" spc="-100" dirty="0" err="1"/>
              <a:t>sucesos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76548" y="880425"/>
            <a:ext cx="37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65E9B8-226B-4678-B6C9-18E4B5FB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36" y="1803755"/>
            <a:ext cx="6506184" cy="35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8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" y="73943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b="1" spc="-100" dirty="0" err="1"/>
              <a:t>Cálculo</a:t>
            </a:r>
            <a:r>
              <a:rPr lang="en-US" b="1" spc="-100" dirty="0"/>
              <a:t> de las </a:t>
            </a:r>
            <a:br>
              <a:rPr lang="en-US" b="1" spc="-100" dirty="0"/>
            </a:br>
            <a:r>
              <a:rPr lang="en-US" b="1" spc="-100" dirty="0" err="1"/>
              <a:t>probabilidades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54158" y="706581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2F611E-3F3C-415B-9546-5CB9DA69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71" y="739430"/>
            <a:ext cx="7380171" cy="54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617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F3F3F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52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 2</vt:lpstr>
      <vt:lpstr>Frame</vt:lpstr>
      <vt:lpstr>Práctica 3: Árboles de fallos y árboles de sucesos en Hugin Expert</vt:lpstr>
      <vt:lpstr>             Árbol de fallos  </vt:lpstr>
      <vt:lpstr>             Red bayesiana  del árbol de  fallos  </vt:lpstr>
      <vt:lpstr>             Cálculo de la probabilidad  </vt:lpstr>
      <vt:lpstr>             Modificación:  </vt:lpstr>
      <vt:lpstr>             Modificación en red  bayesiana:  </vt:lpstr>
      <vt:lpstr>             Árbol de  sucesos  </vt:lpstr>
      <vt:lpstr>             Red bayesiana  del árbol de  sucesos  </vt:lpstr>
      <vt:lpstr>               Cálculo de las  probabilidades  </vt:lpstr>
      <vt:lpstr>             Modificación:  </vt:lpstr>
      <vt:lpstr>             Árbol de fallos de UBER:  </vt:lpstr>
      <vt:lpstr>             Red bayesiana del árbol de fallos:  </vt:lpstr>
      <vt:lpstr>             Árbol de sucesos  de UBER:  </vt:lpstr>
      <vt:lpstr>             Red bayesiana del árbol  sucesos: 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riesgos con Hugin Expert</dc:title>
  <dc:creator>Juan Francisco García Delgado</dc:creator>
  <cp:lastModifiedBy>Juan Francisco García Delgado</cp:lastModifiedBy>
  <cp:revision>13</cp:revision>
  <dcterms:created xsi:type="dcterms:W3CDTF">2018-11-28T10:54:32Z</dcterms:created>
  <dcterms:modified xsi:type="dcterms:W3CDTF">2019-01-13T17:58:03Z</dcterms:modified>
</cp:coreProperties>
</file>