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4: Árboles de </a:t>
            </a:r>
            <a:r>
              <a:rPr lang="es-ES" dirty="0" err="1"/>
              <a:t>Decision</a:t>
            </a:r>
            <a:r>
              <a:rPr lang="es-ES" dirty="0"/>
              <a:t> y Diagramas de</a:t>
            </a:r>
            <a:br>
              <a:rPr lang="es-ES" dirty="0"/>
            </a:br>
            <a:r>
              <a:rPr lang="es-ES" dirty="0"/>
              <a:t>Influencia 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21083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Definición</a:t>
            </a:r>
            <a:r>
              <a:rPr lang="en-US" sz="5500" b="1" spc="-100" dirty="0"/>
              <a:t> del </a:t>
            </a:r>
            <a:r>
              <a:rPr lang="en-US" sz="5500" b="1" spc="-100" dirty="0" err="1"/>
              <a:t>probelma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6A4FAC-985B-4923-95C0-409C9512939F}"/>
              </a:ext>
            </a:extLst>
          </p:cNvPr>
          <p:cNvSpPr txBox="1">
            <a:spLocks/>
          </p:cNvSpPr>
          <p:nvPr/>
        </p:nvSpPr>
        <p:spPr>
          <a:xfrm>
            <a:off x="4770873" y="758952"/>
            <a:ext cx="6671710" cy="547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500" b="1" spc="-1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DC938-736C-408E-B308-F2319EC6FBF7}"/>
              </a:ext>
            </a:extLst>
          </p:cNvPr>
          <p:cNvSpPr txBox="1"/>
          <p:nvPr/>
        </p:nvSpPr>
        <p:spPr>
          <a:xfrm>
            <a:off x="4770872" y="822120"/>
            <a:ext cx="66717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Basado en la parte de coches de la empresa UBER</a:t>
            </a:r>
          </a:p>
          <a:p>
            <a:r>
              <a:rPr lang="es-ES" sz="2400" dirty="0"/>
              <a:t>Coches con un TVM de 10 años</a:t>
            </a:r>
          </a:p>
          <a:p>
            <a:r>
              <a:rPr lang="es-ES" sz="2400" dirty="0"/>
              <a:t>En un tiempo de aquí a 2 años</a:t>
            </a:r>
          </a:p>
          <a:p>
            <a:r>
              <a:rPr lang="es-ES" sz="2400" dirty="0"/>
              <a:t>Consideramos unas pérdidas de 50 euros/hora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Reemplazar 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Reparar 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Mantenimiento diario del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/>
              <a:t>Un coche nuevo se compra por 15.000 euros</a:t>
            </a:r>
          </a:p>
          <a:p>
            <a:r>
              <a:rPr lang="es-ES" sz="2400" dirty="0"/>
              <a:t>El viejo se vende por 5.000 euros</a:t>
            </a:r>
          </a:p>
          <a:p>
            <a:r>
              <a:rPr lang="es-ES" sz="2400" dirty="0"/>
              <a:t>Reparar el coche vale 600 euros</a:t>
            </a:r>
          </a:p>
          <a:p>
            <a:r>
              <a:rPr lang="es-ES" sz="2400" dirty="0"/>
              <a:t>El mantenimiento es fijo a  20.000 euros / dos años</a:t>
            </a:r>
          </a:p>
        </p:txBody>
      </p:sp>
    </p:spTree>
    <p:extLst>
      <p:ext uri="{BB962C8B-B14F-4D97-AF65-F5344CB8AC3E}">
        <p14:creationId xmlns:p14="http://schemas.microsoft.com/office/powerpoint/2010/main" val="1527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decisión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8" name="Imagen 7" descr="Imagen que contiene texto, mapa, cielo&#10;&#10;Descripción generada automáticamente">
            <a:extLst>
              <a:ext uri="{FF2B5EF4-FFF2-40B4-BE49-F238E27FC236}">
                <a16:creationId xmlns:a16="http://schemas.microsoft.com/office/drawing/2014/main" id="{82173A70-0948-41FA-816B-74065F5A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758952"/>
            <a:ext cx="5422097" cy="56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/>
              <a:t>RESOLUCIÓN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14C909-427C-4D8B-A8A9-FE17832B28B3}"/>
              </a:ext>
            </a:extLst>
          </p:cNvPr>
          <p:cNvSpPr txBox="1"/>
          <p:nvPr/>
        </p:nvSpPr>
        <p:spPr>
          <a:xfrm>
            <a:off x="4586052" y="1325876"/>
            <a:ext cx="7678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Reemplazar: (-40.250 x 0`18) + (-25.050 x 0`82) = -27.788</a:t>
            </a:r>
          </a:p>
          <a:p>
            <a:endParaRPr lang="es-ES" sz="2400" dirty="0"/>
          </a:p>
          <a:p>
            <a:r>
              <a:rPr lang="es-ES" sz="2400" dirty="0"/>
              <a:t>Reparar: (-10.700 x 0`18) + (-650 x 0`82) = -2.459</a:t>
            </a:r>
          </a:p>
          <a:p>
            <a:endParaRPr lang="es-ES" sz="2400" dirty="0"/>
          </a:p>
          <a:p>
            <a:r>
              <a:rPr lang="es-ES" sz="2400" dirty="0"/>
              <a:t>Mantenimiento: -20.000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Concluimos que lo mejor es </a:t>
            </a:r>
            <a:r>
              <a:rPr lang="es-ES" sz="2400" b="1" u="sng" dirty="0"/>
              <a:t>reparar</a:t>
            </a:r>
            <a:r>
              <a:rPr lang="es-ES" sz="2400" dirty="0"/>
              <a:t> la avería cuando se dé. Al menos de cara a dos años.</a:t>
            </a:r>
          </a:p>
        </p:txBody>
      </p:sp>
    </p:spTree>
    <p:extLst>
      <p:ext uri="{BB962C8B-B14F-4D97-AF65-F5344CB8AC3E}">
        <p14:creationId xmlns:p14="http://schemas.microsoft.com/office/powerpoint/2010/main" val="391545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/>
              <a:t>DIAGRAMA DE</a:t>
            </a:r>
            <a:br>
              <a:rPr lang="en-US" sz="5500" b="1" spc="-100" dirty="0"/>
            </a:br>
            <a:r>
              <a:rPr lang="en-US" sz="5500" b="1" spc="-100" dirty="0"/>
              <a:t>INFLUENCIA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</p:spTree>
    <p:extLst>
      <p:ext uri="{BB962C8B-B14F-4D97-AF65-F5344CB8AC3E}">
        <p14:creationId xmlns:p14="http://schemas.microsoft.com/office/powerpoint/2010/main" val="306958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Práctica 4: Árboles de Decision y Diagramas de Influencia en Hugin Expert</vt:lpstr>
      <vt:lpstr>Presentación de PowerPoint</vt:lpstr>
      <vt:lpstr>             Definición del probelma  </vt:lpstr>
      <vt:lpstr>             Árbol de  decisión  </vt:lpstr>
      <vt:lpstr>             RESOLUCIÓN  </vt:lpstr>
      <vt:lpstr>             DIAGRAMA DE INFLUENCIA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José Montoya Segura</cp:lastModifiedBy>
  <cp:revision>18</cp:revision>
  <dcterms:created xsi:type="dcterms:W3CDTF">2018-11-28T10:54:32Z</dcterms:created>
  <dcterms:modified xsi:type="dcterms:W3CDTF">2019-01-14T14:43:41Z</dcterms:modified>
</cp:coreProperties>
</file>