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94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98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18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35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48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4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24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50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02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3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96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15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5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2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19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12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028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5CCE8-FF48-4DC9-B838-CBCC9F79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146" y="642256"/>
            <a:ext cx="10573708" cy="4625558"/>
          </a:xfrm>
          <a:effectLst/>
        </p:spPr>
        <p:txBody>
          <a:bodyPr anchor="ctr">
            <a:normAutofit/>
          </a:bodyPr>
          <a:lstStyle/>
          <a:p>
            <a:r>
              <a:rPr lang="es-ES" dirty="0"/>
              <a:t>Práctica 01: </a:t>
            </a:r>
            <a:br>
              <a:rPr lang="es-ES" dirty="0"/>
            </a:br>
            <a:br>
              <a:rPr lang="es-ES" dirty="0"/>
            </a:br>
            <a:r>
              <a:rPr lang="es-ES" sz="4400" dirty="0"/>
              <a:t>Análisis de riesgos mediante la metodología</a:t>
            </a:r>
            <a:br>
              <a:rPr lang="es-ES" sz="4400" dirty="0"/>
            </a:br>
            <a:r>
              <a:rPr lang="es-ES" sz="4400" dirty="0"/>
              <a:t>MAGERIT y planes de seguridad.</a:t>
            </a:r>
          </a:p>
        </p:txBody>
      </p:sp>
    </p:spTree>
    <p:extLst>
      <p:ext uri="{BB962C8B-B14F-4D97-AF65-F5344CB8AC3E}">
        <p14:creationId xmlns:p14="http://schemas.microsoft.com/office/powerpoint/2010/main" val="75142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577-C227-49F7-A21E-946B931A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Valoración e identificación de las amenazas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A15577-DBAB-4612-AF22-62D14710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32" y="2004066"/>
            <a:ext cx="3036094" cy="42443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53C1E9-102E-40DB-823B-E108BDFE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575" y="2660750"/>
            <a:ext cx="2986088" cy="208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7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577-C227-49F7-A21E-946B931A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Impacto residual tras la aplicación de salvaguardas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ACEFE4-5A6A-493F-82F9-A250CBC2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10" y="1580050"/>
            <a:ext cx="6399731" cy="50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1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C1E1A-2416-4688-99F1-12D09C27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19E8-EB2F-4EC5-9082-5FD402DF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Escogimos como ejemplo la empresas de transporte UBER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5EF252-63F0-4C09-8B6E-5A76D1CD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51" y="2695575"/>
            <a:ext cx="61912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B874B-C37B-48E8-B732-4E1C1549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División y elección de activos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BB7753-3022-4F7B-9FFF-12F53287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62" y="1458688"/>
            <a:ext cx="2722156" cy="51205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ECD830-EF99-40E2-9669-7998653E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808" y="1713626"/>
            <a:ext cx="7447386" cy="46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5432B-3015-4B31-B85E-CE861A81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Valoraciones en PILAR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627266-3AB5-416D-B0D6-44CD4E04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756" y="1444849"/>
            <a:ext cx="5558488" cy="53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577-C227-49F7-A21E-946B931A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Valoración e identificación de las amenazas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91F79B-D545-46CA-8E46-0E205F16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2" y="1704755"/>
            <a:ext cx="3927857" cy="48222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0DFA59-D515-4BDA-AA55-FFAB13667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35" y="2045322"/>
            <a:ext cx="4423844" cy="15725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1D80A6-66E6-49D8-A269-8BFEA1CB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238" y="1473064"/>
            <a:ext cx="3429000" cy="49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577-C227-49F7-A21E-946B931A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Valoración e identificación de las amenazas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ADBEA6-47F4-4F5D-B9B4-E94BBD10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380201"/>
            <a:ext cx="3703768" cy="53488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94640A8-ED92-4A47-A5C8-ED8D378D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1964052"/>
            <a:ext cx="4343400" cy="39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8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577-C227-49F7-A21E-946B931A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Valoración e identificación de las amenazas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ED7D49-3709-486E-9125-08D0B0D9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9" y="2187879"/>
            <a:ext cx="4346825" cy="39200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F697EB-F52A-4954-812E-4F68C0CA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1711599"/>
            <a:ext cx="4286250" cy="45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7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577-C227-49F7-A21E-946B931A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Valoración e identificación de las amenazas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C12A2F-BD08-40AA-9DE8-DCFD7AC5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2" y="2065242"/>
            <a:ext cx="4286250" cy="390906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AF234C3-7139-4A7C-ABCC-8B3B5AC7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1434306"/>
            <a:ext cx="4286250" cy="53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9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2577-C227-49F7-A21E-946B931A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Valoración e identificación de las amenazas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E3BD9C-0620-42A7-BB12-BA6BE302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45329"/>
            <a:ext cx="3857625" cy="34525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27928A-4CAC-473E-A159-DC7A65006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1469468"/>
            <a:ext cx="4543425" cy="52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1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65</Words>
  <Application>Microsoft Office PowerPoint</Application>
  <PresentationFormat>Panorámica</PresentationFormat>
  <Paragraphs>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Pizarra</vt:lpstr>
      <vt:lpstr>Práctica 01:   Análisis de riesgos mediante la metodología MAGERIT y planes de seguridad.</vt:lpstr>
      <vt:lpstr>Elección de tema</vt:lpstr>
      <vt:lpstr>División y elección de activos</vt:lpstr>
      <vt:lpstr>Valoraciones en PILAR</vt:lpstr>
      <vt:lpstr>Valoración e identificación de las amenazas</vt:lpstr>
      <vt:lpstr>Valoración e identificación de las amenazas</vt:lpstr>
      <vt:lpstr>Valoración e identificación de las amenazas</vt:lpstr>
      <vt:lpstr>Valoración e identificación de las amenazas</vt:lpstr>
      <vt:lpstr>Valoración e identificación de las amenazas</vt:lpstr>
      <vt:lpstr>Valoración e identificación de las amenazas</vt:lpstr>
      <vt:lpstr>Impacto residual tras la aplicación de salvaguardas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01: Análisis de riesgos mediante la metodología MAGERIT y planes de seguridad.</dc:title>
  <dc:creator>Juan José Montoya Segura</dc:creator>
  <cp:lastModifiedBy>Juan José Montoya Segura</cp:lastModifiedBy>
  <cp:revision>6</cp:revision>
  <dcterms:created xsi:type="dcterms:W3CDTF">2018-11-10T13:34:07Z</dcterms:created>
  <dcterms:modified xsi:type="dcterms:W3CDTF">2018-11-10T13:58:57Z</dcterms:modified>
</cp:coreProperties>
</file>