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  <p:sldId id="256" r:id="rId6"/>
    <p:sldId id="263" r:id="rId7"/>
    <p:sldId id="258" r:id="rId8"/>
    <p:sldId id="262" r:id="rId9"/>
    <p:sldId id="261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3C3C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2660D-0AE7-4C83-9874-C397613EC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BFEFF-7FB4-4294-B272-13C9D8DCF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FF921-B21E-4E75-A17E-88D3B4932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AE20-251A-449D-9FFD-292AF65276D1}" type="datetimeFigureOut">
              <a:rPr lang="es-AR" smtClean="0"/>
              <a:t>8/3/2022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5349D-0A60-4C7C-9AA2-FA7F03587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2E382-6F03-46D4-B5B2-0E861F910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5598-E1B6-4650-BC7C-D8FA9205012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957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D1638-D8E2-4CED-91FC-CA81925E5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2D006-6665-44B6-AD6F-028C1214F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F385C-2FF6-4639-8290-9B299B144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AE20-251A-449D-9FFD-292AF65276D1}" type="datetimeFigureOut">
              <a:rPr lang="es-AR" smtClean="0"/>
              <a:t>8/3/2022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8EDC8-701A-42C7-81DC-A7FD8DB6F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E29AE-1582-456C-A523-E31065E4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5598-E1B6-4650-BC7C-D8FA9205012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040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4DCC71-DF83-4821-802C-746772E7EA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70DC4-0E51-4D11-81A7-CE3ED2A7D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CCDDA-4979-4941-BA9F-733CE480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AE20-251A-449D-9FFD-292AF65276D1}" type="datetimeFigureOut">
              <a:rPr lang="es-AR" smtClean="0"/>
              <a:t>8/3/2022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3BDF6-3A3A-4392-97FA-FD8DA49AB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41DB8-3850-4BEF-996D-0A360CA9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5598-E1B6-4650-BC7C-D8FA9205012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889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F5AB2-2DE4-4C2C-9CBD-7AF5C1795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32A09-66F9-470A-A71F-8C45AE333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C2C56-1011-4C44-B495-D0615B8DE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AE20-251A-449D-9FFD-292AF65276D1}" type="datetimeFigureOut">
              <a:rPr lang="es-AR" smtClean="0"/>
              <a:t>8/3/2022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2D77A-278C-439D-AA37-80DFDA1C2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469A3-C668-4A99-A9B4-159F13F27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5598-E1B6-4650-BC7C-D8FA9205012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0422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397C9-3080-4D6E-82FF-D2672C40D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118CB-4A3F-4962-A0CD-2AAC745E5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812D0-41A0-4620-99BE-C2FE7135D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AE20-251A-449D-9FFD-292AF65276D1}" type="datetimeFigureOut">
              <a:rPr lang="es-AR" smtClean="0"/>
              <a:t>8/3/2022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2EEBC-C3D4-41AC-AB20-EB8732B45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8C6A7-AD2E-4B11-B966-1FDC826D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5598-E1B6-4650-BC7C-D8FA9205012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077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9059-C04B-4C07-9BC4-C428092F9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37600-8912-4EF5-B196-453695541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794D1-9C32-49D4-BFAB-BBB6F79A2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79545-F0E7-467E-8674-A7854A2D9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AE20-251A-449D-9FFD-292AF65276D1}" type="datetimeFigureOut">
              <a:rPr lang="es-AR" smtClean="0"/>
              <a:t>8/3/2022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AEFBA-AFC1-4436-8838-6254AB2EB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4C0AA-6523-4FB4-B3BE-7454F15B1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5598-E1B6-4650-BC7C-D8FA9205012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7798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B7CEC-8F9A-4125-8F60-69BCDB901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090D1-067C-4E96-8BE0-5E2731580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A71E8-9614-4D6F-970E-773B6F691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5F415-D92D-4EAA-8CA4-268FAE72C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85E7BB-E872-41D1-9778-D8698C207B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2A3C10-07A3-4220-8498-360A8BF92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AE20-251A-449D-9FFD-292AF65276D1}" type="datetimeFigureOut">
              <a:rPr lang="es-AR" smtClean="0"/>
              <a:t>8/3/2022</a:t>
            </a:fld>
            <a:endParaRPr lang="es-A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ADA39-402B-4121-934D-55762FB5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D98C8B-30E9-41B9-A4E1-0C0C3C54D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5598-E1B6-4650-BC7C-D8FA9205012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359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17A94-F418-4C8E-B672-C7143B2B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D3576C-3A64-4164-A4A2-A31D13ACC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AE20-251A-449D-9FFD-292AF65276D1}" type="datetimeFigureOut">
              <a:rPr lang="es-AR" smtClean="0"/>
              <a:t>8/3/2022</a:t>
            </a:fld>
            <a:endParaRPr lang="es-A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0AC3D-B52D-4783-BAF9-019180D79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8E653-F1C5-4A9D-BD5D-244E5A8E4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5598-E1B6-4650-BC7C-D8FA9205012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8613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9F7B8-5BD7-4747-82BD-7A7D5A16E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AE20-251A-449D-9FFD-292AF65276D1}" type="datetimeFigureOut">
              <a:rPr lang="es-AR" smtClean="0"/>
              <a:t>8/3/2022</a:t>
            </a:fld>
            <a:endParaRPr lang="es-A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823C5F-A00D-412B-BCDF-ACB3CCDD9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B3EDB-D02C-405E-8BF8-43C2E88C6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5598-E1B6-4650-BC7C-D8FA9205012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948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23756-09BD-4355-8E9A-9E6F63AC8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948E9-152E-4E65-9CEC-2563F1746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7FB0A-9C36-4DD0-B06B-3C063B36F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6529D-CBE8-4BAD-8BF9-A09CDE3AB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AE20-251A-449D-9FFD-292AF65276D1}" type="datetimeFigureOut">
              <a:rPr lang="es-AR" smtClean="0"/>
              <a:t>8/3/2022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0F900-C536-4246-BE28-218301269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5B5F8-0214-45AA-9F0B-0219F613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5598-E1B6-4650-BC7C-D8FA9205012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30194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27226-F38F-4C50-9E6C-6FFC59B31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6FE378-4EAF-4A21-8772-916CEB2B0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11EB2-B16E-4C6C-9294-E00943340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9121C-0592-4418-9359-533D614DD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AE20-251A-449D-9FFD-292AF65276D1}" type="datetimeFigureOut">
              <a:rPr lang="es-AR" smtClean="0"/>
              <a:t>8/3/2022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F5EC3-F108-4B24-BC69-C6728980B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4CFD-639C-452B-A088-913D02BA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5598-E1B6-4650-BC7C-D8FA9205012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491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B0224D-12F5-4C89-8BEF-3133B3E1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ACC13-F7DB-4183-A810-ADC7361F1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2FDFA-369A-4508-971B-907C59FEF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1AE20-251A-449D-9FFD-292AF65276D1}" type="datetimeFigureOut">
              <a:rPr lang="es-AR" smtClean="0"/>
              <a:t>8/3/2022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4129D-0455-400A-9AB0-F6032A5A0E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825E0-BE69-4472-9C20-2E2857714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A5598-E1B6-4650-BC7C-D8FA9205012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5326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nowflake.com/en/user-guide/data-time-travel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3FB1CDD-5C99-4996-B0BC-2A11D1745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269" y="914402"/>
            <a:ext cx="3983312" cy="3983312"/>
          </a:xfrm>
          <a:prstGeom prst="rect">
            <a:avLst/>
          </a:prstGeom>
          <a:effectLst>
            <a:glow rad="127000">
              <a:schemeClr val="bg1">
                <a:alpha val="5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9C416F-EFB6-4228-84BC-0C0E94B133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81000"/>
                    </a14:imgEffect>
                  </a14:imgLayer>
                </a14:imgProps>
              </a:ext>
            </a:extLst>
          </a:blip>
          <a:srcRect l="27516" t="35775" r="5946" b="30086"/>
          <a:stretch/>
        </p:blipFill>
        <p:spPr>
          <a:xfrm>
            <a:off x="1954618" y="4708814"/>
            <a:ext cx="8282763" cy="986345"/>
          </a:xfrm>
          <a:prstGeom prst="rect">
            <a:avLst/>
          </a:prstGeom>
          <a:effectLst>
            <a:glow rad="127000">
              <a:schemeClr val="bg1">
                <a:alpha val="5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6928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4;p4">
            <a:extLst>
              <a:ext uri="{FF2B5EF4-FFF2-40B4-BE49-F238E27FC236}">
                <a16:creationId xmlns:a16="http://schemas.microsoft.com/office/drawing/2014/main" id="{ABA59FB5-EE13-47B1-B422-8F92AA525066}"/>
              </a:ext>
            </a:extLst>
          </p:cNvPr>
          <p:cNvSpPr txBox="1">
            <a:spLocks/>
          </p:cNvSpPr>
          <p:nvPr/>
        </p:nvSpPr>
        <p:spPr>
          <a:xfrm>
            <a:off x="588125" y="574158"/>
            <a:ext cx="10969800" cy="117824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SzPts val="4400"/>
            </a:pPr>
            <a:r>
              <a:rPr lang="es-419" sz="4400" dirty="0">
                <a:solidFill>
                  <a:schemeClr val="accent1"/>
                </a:solidFill>
                <a:latin typeface="Odin Rounded"/>
              </a:rPr>
              <a:t>Time </a:t>
            </a:r>
            <a:r>
              <a:rPr lang="es-419" sz="4400" dirty="0" err="1">
                <a:solidFill>
                  <a:schemeClr val="accent1"/>
                </a:solidFill>
                <a:latin typeface="Odin Rounded"/>
              </a:rPr>
              <a:t>Travel</a:t>
            </a:r>
            <a:r>
              <a:rPr lang="es-419" sz="4400" dirty="0">
                <a:solidFill>
                  <a:schemeClr val="accent1"/>
                </a:solidFill>
                <a:latin typeface="Odin Rounded"/>
              </a:rPr>
              <a:t> en </a:t>
            </a:r>
            <a:r>
              <a:rPr lang="es-419" sz="4400" dirty="0" err="1">
                <a:solidFill>
                  <a:schemeClr val="accent1"/>
                </a:solidFill>
                <a:latin typeface="Odin Rounded"/>
              </a:rPr>
              <a:t>Snowflake</a:t>
            </a:r>
            <a:endParaRPr lang="es-419" dirty="0">
              <a:solidFill>
                <a:schemeClr val="accent1"/>
              </a:solidFill>
              <a:latin typeface="Odin Rounded"/>
            </a:endParaRPr>
          </a:p>
        </p:txBody>
      </p:sp>
      <p:sp>
        <p:nvSpPr>
          <p:cNvPr id="5" name="Google Shape;65;p4">
            <a:extLst>
              <a:ext uri="{FF2B5EF4-FFF2-40B4-BE49-F238E27FC236}">
                <a16:creationId xmlns:a16="http://schemas.microsoft.com/office/drawing/2014/main" id="{B2F2527B-A5E1-4D35-B373-15FBB74CDD3C}"/>
              </a:ext>
            </a:extLst>
          </p:cNvPr>
          <p:cNvSpPr txBox="1">
            <a:spLocks/>
          </p:cNvSpPr>
          <p:nvPr/>
        </p:nvSpPr>
        <p:spPr>
          <a:xfrm>
            <a:off x="-21388" y="5754675"/>
            <a:ext cx="12188825" cy="10583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SzPts val="2800"/>
              <a:buNone/>
            </a:pPr>
            <a:r>
              <a:rPr lang="en-US" sz="28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Francis Griguol</a:t>
            </a:r>
            <a:br>
              <a:rPr lang="en-US" sz="28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it-IT" sz="28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spcBef>
                <a:spcPts val="0"/>
              </a:spcBef>
              <a:buSzPts val="2800"/>
            </a:pPr>
            <a:endParaRPr lang="en-US" sz="28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F74709-0C02-4A6B-AB89-9CA5CA0F1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538" y="1272518"/>
            <a:ext cx="7734924" cy="431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8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7CACD-E8DB-4C4D-B72B-7A2CB4AF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solidFill>
                  <a:srgbClr val="FFCC00"/>
                </a:solidFill>
                <a:latin typeface="Odin Rounded" panose="020F0000000000000000" pitchFamily="34" charset="0"/>
              </a:rPr>
              <a:t>¿Qué es Time </a:t>
            </a:r>
            <a:r>
              <a:rPr lang="es-AR" dirty="0" err="1">
                <a:solidFill>
                  <a:srgbClr val="FFCC00"/>
                </a:solidFill>
                <a:latin typeface="Odin Rounded" panose="020F0000000000000000" pitchFamily="34" charset="0"/>
              </a:rPr>
              <a:t>Travel</a:t>
            </a:r>
            <a:r>
              <a:rPr lang="es-AR" dirty="0">
                <a:solidFill>
                  <a:srgbClr val="FFCC00"/>
                </a:solidFill>
                <a:latin typeface="Odin Rounded" panose="020F0000000000000000" pitchFamily="34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D1C09-5B17-49EB-BB9D-1D47D3279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sz="1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Snowflake Time Travel enables accessing historical data (i.e. data that has been changed or deleted) at any point within a defined period. It serves as a powerful tool for performing the following tasks:</a:t>
            </a:r>
          </a:p>
          <a:p>
            <a:pPr marL="0" indent="0" fontAlgn="base">
              <a:buNone/>
            </a:pPr>
            <a:endParaRPr lang="en-US" sz="18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fontAlgn="base"/>
            <a:r>
              <a:rPr lang="en-US" sz="1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Restoring data-related objects (tables, schemas, and databases) that might have been accidentally or intentionally deleted.</a:t>
            </a:r>
          </a:p>
          <a:p>
            <a:pPr fontAlgn="base"/>
            <a:endParaRPr lang="en-US" sz="18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fontAlgn="base"/>
            <a:r>
              <a:rPr lang="en-US" sz="1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Duplicating and backing up data from key points in the past.</a:t>
            </a:r>
          </a:p>
          <a:p>
            <a:pPr fontAlgn="base"/>
            <a:endParaRPr lang="en-US" sz="18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fontAlgn="base"/>
            <a:r>
              <a:rPr lang="en-US" sz="1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Analyzing data usage/manipulation over specified periods of time.</a:t>
            </a:r>
          </a:p>
          <a:p>
            <a:pPr fontAlgn="base"/>
            <a:endParaRPr lang="en-US" sz="18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fontAlgn="base">
              <a:buNone/>
            </a:pPr>
            <a:r>
              <a:rPr lang="en-US" sz="12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Fuente: </a:t>
            </a:r>
            <a:r>
              <a:rPr lang="en-US" sz="12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https://docs.snowflake.com/en/user-guide/data-time-travel.html</a:t>
            </a:r>
            <a:endParaRPr lang="en-US" sz="12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fontAlgn="base">
              <a:buNone/>
            </a:pPr>
            <a:endParaRPr lang="en-US" sz="18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s-AR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19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D41F49-5F08-4721-AB20-8C3B2FD8F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32" y="1165503"/>
            <a:ext cx="10759417" cy="425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069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D0DCCE-2ECC-4B75-9242-92BC391AF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85" y="537468"/>
            <a:ext cx="10726718" cy="529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72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425CDD-1CF5-475F-84CB-DFFFF1112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101" y="89941"/>
            <a:ext cx="7300210" cy="633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419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7CACD-E8DB-4C4D-B72B-7A2CB4AF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solidFill>
                  <a:srgbClr val="FFCC00"/>
                </a:solidFill>
                <a:latin typeface="Odin Rounded" panose="020F0000000000000000" pitchFamily="34" charset="0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D1C09-5B17-49EB-BB9D-1D47D3279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--</a:t>
            </a:r>
            <a:r>
              <a:rPr lang="en-US" sz="1600" dirty="0" err="1"/>
              <a:t>setear</a:t>
            </a:r>
            <a:r>
              <a:rPr lang="en-US" sz="1600" dirty="0"/>
              <a:t> </a:t>
            </a:r>
            <a:r>
              <a:rPr lang="en-US" sz="1600" dirty="0" err="1"/>
              <a:t>parametro</a:t>
            </a:r>
            <a:r>
              <a:rPr lang="en-US" sz="1600" dirty="0"/>
              <a:t> de </a:t>
            </a:r>
            <a:r>
              <a:rPr lang="en-US" sz="1600" dirty="0" err="1"/>
              <a:t>retencion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dias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show parameters for database </a:t>
            </a:r>
            <a:r>
              <a:rPr lang="en-US" sz="1600" dirty="0" err="1"/>
              <a:t>timetravel_test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show parameters for table country;</a:t>
            </a:r>
          </a:p>
          <a:p>
            <a:pPr marL="0" indent="0">
              <a:buNone/>
            </a:pPr>
            <a:r>
              <a:rPr lang="en-US" sz="1600" dirty="0"/>
              <a:t>alter database </a:t>
            </a:r>
            <a:r>
              <a:rPr lang="en-US" sz="1600" dirty="0" err="1"/>
              <a:t>timetravel_test</a:t>
            </a:r>
            <a:r>
              <a:rPr lang="en-US" sz="1600" dirty="0"/>
              <a:t> set </a:t>
            </a:r>
            <a:r>
              <a:rPr lang="en-US" sz="1600" dirty="0" err="1"/>
              <a:t>data_retention_time_in_days</a:t>
            </a:r>
            <a:r>
              <a:rPr lang="en-US" sz="1600" dirty="0"/>
              <a:t> = 2;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--drop/</a:t>
            </a:r>
            <a:r>
              <a:rPr lang="en-US" sz="1600" dirty="0" err="1"/>
              <a:t>undrop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drop table country;</a:t>
            </a:r>
          </a:p>
          <a:p>
            <a:pPr marL="0" indent="0">
              <a:buNone/>
            </a:pPr>
            <a:r>
              <a:rPr lang="en-US" sz="1600" dirty="0" err="1"/>
              <a:t>undrop</a:t>
            </a:r>
            <a:r>
              <a:rPr lang="en-US" sz="1600" dirty="0"/>
              <a:t> table country;</a:t>
            </a:r>
          </a:p>
        </p:txBody>
      </p:sp>
    </p:spTree>
    <p:extLst>
      <p:ext uri="{BB962C8B-B14F-4D97-AF65-F5344CB8AC3E}">
        <p14:creationId xmlns:p14="http://schemas.microsoft.com/office/powerpoint/2010/main" val="1532952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7CACD-E8DB-4C4D-B72B-7A2CB4AF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solidFill>
                  <a:srgbClr val="FFCC00"/>
                </a:solidFill>
                <a:latin typeface="Odin Rounded" panose="020F0000000000000000" pitchFamily="34" charset="0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D1C09-5B17-49EB-BB9D-1D47D3279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--</a:t>
            </a:r>
            <a:r>
              <a:rPr lang="en-US" sz="1600" dirty="0" err="1"/>
              <a:t>restaurar</a:t>
            </a:r>
            <a:r>
              <a:rPr lang="en-US" sz="1600" dirty="0"/>
              <a:t> </a:t>
            </a:r>
            <a:r>
              <a:rPr lang="en-US" sz="1600" dirty="0" err="1"/>
              <a:t>tabla</a:t>
            </a:r>
            <a:r>
              <a:rPr lang="en-US" sz="1600" dirty="0"/>
              <a:t> a un </a:t>
            </a:r>
            <a:r>
              <a:rPr lang="en-US" sz="1600" dirty="0" err="1"/>
              <a:t>tiempo</a:t>
            </a:r>
            <a:r>
              <a:rPr lang="en-US" sz="1600" dirty="0"/>
              <a:t> anterior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delete from country;</a:t>
            </a:r>
          </a:p>
          <a:p>
            <a:pPr marL="0" indent="0">
              <a:buNone/>
            </a:pPr>
            <a:r>
              <a:rPr lang="en-US" sz="1600" dirty="0"/>
              <a:t>--offset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segundos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insert into country(select * from country at (offset =&gt; -60*2));</a:t>
            </a:r>
          </a:p>
          <a:p>
            <a:pPr marL="0" indent="0">
              <a:buNone/>
            </a:pPr>
            <a:r>
              <a:rPr lang="en-US" sz="1600" dirty="0"/>
              <a:t>--timestamp</a:t>
            </a:r>
          </a:p>
          <a:p>
            <a:pPr marL="0" indent="0">
              <a:buNone/>
            </a:pPr>
            <a:r>
              <a:rPr lang="en-US" sz="1600" dirty="0"/>
              <a:t>insert into country(select * from country at (timestamp =&gt; '2022-03-09 14:25:13.537 +0000'::</a:t>
            </a:r>
            <a:r>
              <a:rPr lang="en-US" sz="1600" dirty="0" err="1"/>
              <a:t>timestamp_ntz</a:t>
            </a:r>
            <a:r>
              <a:rPr lang="en-US" sz="1600" dirty="0"/>
              <a:t>))</a:t>
            </a:r>
          </a:p>
          <a:p>
            <a:pPr marL="0" indent="0">
              <a:buNone/>
            </a:pPr>
            <a:r>
              <a:rPr lang="en-US" sz="1600" dirty="0"/>
              <a:t>select </a:t>
            </a:r>
            <a:r>
              <a:rPr lang="en-US" sz="1600" dirty="0" err="1"/>
              <a:t>current_timestamp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--antes de un statement</a:t>
            </a:r>
          </a:p>
          <a:p>
            <a:pPr marL="0" indent="0">
              <a:buNone/>
            </a:pPr>
            <a:r>
              <a:rPr lang="en-US" sz="1600" dirty="0"/>
              <a:t>insert into country(select * from country before(statement =&gt; '01a2cfe7-0601-c9a4-0002-be030e1d2a8e'));</a:t>
            </a:r>
          </a:p>
        </p:txBody>
      </p:sp>
    </p:spTree>
    <p:extLst>
      <p:ext uri="{BB962C8B-B14F-4D97-AF65-F5344CB8AC3E}">
        <p14:creationId xmlns:p14="http://schemas.microsoft.com/office/powerpoint/2010/main" val="999012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7CACD-E8DB-4C4D-B72B-7A2CB4AF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solidFill>
                  <a:srgbClr val="FFCC00"/>
                </a:solidFill>
                <a:latin typeface="Odin Rounded" panose="020F0000000000000000" pitchFamily="34" charset="0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D1C09-5B17-49EB-BB9D-1D47D3279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600"/>
              <a:buNone/>
            </a:pPr>
            <a:r>
              <a:rPr lang="en-US" sz="1600" kern="1200" dirty="0">
                <a:solidFill>
                  <a:srgbClr val="696464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--</a:t>
            </a:r>
            <a:r>
              <a:rPr lang="en-US" sz="1600" kern="1200" dirty="0" err="1">
                <a:solidFill>
                  <a:srgbClr val="696464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restaurar</a:t>
            </a:r>
            <a:r>
              <a:rPr lang="en-US" sz="1600" kern="1200" dirty="0">
                <a:solidFill>
                  <a:srgbClr val="696464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rgbClr val="696464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clonando</a:t>
            </a:r>
            <a:endParaRPr lang="en-US" sz="1600" dirty="0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kern="1200" dirty="0">
                <a:solidFill>
                  <a:srgbClr val="696464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create table </a:t>
            </a:r>
            <a:r>
              <a:rPr lang="en-US" sz="1600" kern="1200" dirty="0" err="1">
                <a:solidFill>
                  <a:srgbClr val="696464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restored_country</a:t>
            </a:r>
            <a:r>
              <a:rPr lang="en-US" sz="1600" kern="1200" dirty="0">
                <a:solidFill>
                  <a:srgbClr val="696464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 clone country at(offset =&gt; -3600);</a:t>
            </a:r>
            <a:endParaRPr lang="en-US" sz="1600" dirty="0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kern="1200" dirty="0">
                <a:solidFill>
                  <a:srgbClr val="696464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select * from </a:t>
            </a:r>
            <a:r>
              <a:rPr lang="en-US" sz="1600" kern="1200" dirty="0" err="1">
                <a:solidFill>
                  <a:srgbClr val="696464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restored_country</a:t>
            </a:r>
            <a:r>
              <a:rPr lang="en-US" sz="1600" kern="1200" dirty="0">
                <a:solidFill>
                  <a:srgbClr val="696464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;</a:t>
            </a: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sz="1600" dirty="0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kern="1200" dirty="0">
                <a:solidFill>
                  <a:srgbClr val="696464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--</a:t>
            </a:r>
            <a:r>
              <a:rPr lang="en-US" sz="1600" kern="1200" dirty="0" err="1">
                <a:solidFill>
                  <a:srgbClr val="696464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restaurar</a:t>
            </a:r>
            <a:r>
              <a:rPr lang="en-US" sz="1600" kern="1200" dirty="0">
                <a:solidFill>
                  <a:srgbClr val="696464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rgbClr val="696464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algunas</a:t>
            </a:r>
            <a:r>
              <a:rPr lang="en-US" sz="1600" kern="1200" dirty="0">
                <a:solidFill>
                  <a:srgbClr val="696464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rgbClr val="696464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filas</a:t>
            </a:r>
            <a:endParaRPr lang="en-US" sz="1600" dirty="0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kern="1200" dirty="0">
                <a:solidFill>
                  <a:srgbClr val="696464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update country set </a:t>
            </a:r>
            <a:r>
              <a:rPr lang="en-US" sz="1600" kern="1200" dirty="0" err="1">
                <a:solidFill>
                  <a:srgbClr val="696464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default_currency</a:t>
            </a:r>
            <a:r>
              <a:rPr lang="en-US" sz="1600" kern="1200" dirty="0">
                <a:solidFill>
                  <a:srgbClr val="696464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 = 'USD' where </a:t>
            </a:r>
            <a:r>
              <a:rPr lang="en-US" sz="1600" kern="1200" dirty="0" err="1">
                <a:solidFill>
                  <a:srgbClr val="696464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country_nk</a:t>
            </a:r>
            <a:r>
              <a:rPr lang="en-US" sz="1600" kern="1200" dirty="0">
                <a:solidFill>
                  <a:srgbClr val="696464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 = '</a:t>
            </a:r>
            <a:r>
              <a:rPr lang="en-US" sz="1600" kern="1200" dirty="0" err="1">
                <a:solidFill>
                  <a:srgbClr val="696464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argentina</a:t>
            </a:r>
            <a:r>
              <a:rPr lang="en-US" sz="1600" kern="1200" dirty="0">
                <a:solidFill>
                  <a:srgbClr val="696464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’;</a:t>
            </a:r>
            <a:endParaRPr lang="en-US" sz="1600" dirty="0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kern="1200" dirty="0">
                <a:solidFill>
                  <a:srgbClr val="696464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select *  from country where </a:t>
            </a:r>
            <a:r>
              <a:rPr lang="en-US" sz="1600" kern="1200" dirty="0" err="1">
                <a:solidFill>
                  <a:srgbClr val="696464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country_nk</a:t>
            </a:r>
            <a:r>
              <a:rPr lang="en-US" sz="1600" kern="1200" dirty="0">
                <a:solidFill>
                  <a:srgbClr val="696464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 = '</a:t>
            </a:r>
            <a:r>
              <a:rPr lang="en-US" sz="1600" kern="1200" dirty="0" err="1">
                <a:solidFill>
                  <a:srgbClr val="696464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argentina</a:t>
            </a:r>
            <a:r>
              <a:rPr lang="en-US" sz="1600" kern="1200" dirty="0">
                <a:solidFill>
                  <a:srgbClr val="696464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';</a:t>
            </a:r>
            <a:endParaRPr lang="en-US" sz="1600" dirty="0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kern="1200" dirty="0">
                <a:solidFill>
                  <a:srgbClr val="696464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delete from country where </a:t>
            </a:r>
            <a:r>
              <a:rPr lang="en-US" sz="1600" kern="1200" dirty="0" err="1">
                <a:solidFill>
                  <a:srgbClr val="696464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country_nk</a:t>
            </a:r>
            <a:r>
              <a:rPr lang="en-US" sz="1600" kern="1200" dirty="0">
                <a:solidFill>
                  <a:srgbClr val="696464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 = '</a:t>
            </a:r>
            <a:r>
              <a:rPr lang="en-US" sz="1600" kern="1200" dirty="0" err="1">
                <a:solidFill>
                  <a:srgbClr val="696464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argentina</a:t>
            </a:r>
            <a:r>
              <a:rPr lang="en-US" sz="1600" kern="1200" dirty="0">
                <a:solidFill>
                  <a:srgbClr val="696464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';</a:t>
            </a:r>
            <a:endParaRPr lang="en-US" sz="1600" dirty="0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kern="1200" dirty="0">
                <a:solidFill>
                  <a:srgbClr val="696464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insert into country (select * from country at (offset =&gt; -3600) where </a:t>
            </a:r>
            <a:r>
              <a:rPr lang="en-US" sz="1600" kern="1200" dirty="0" err="1">
                <a:solidFill>
                  <a:srgbClr val="696464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country_nk</a:t>
            </a:r>
            <a:r>
              <a:rPr lang="en-US" sz="1600" kern="1200" dirty="0">
                <a:solidFill>
                  <a:srgbClr val="696464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 = '</a:t>
            </a:r>
            <a:r>
              <a:rPr lang="en-US" sz="1600" kern="1200" dirty="0" err="1">
                <a:solidFill>
                  <a:srgbClr val="696464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argentina</a:t>
            </a:r>
            <a:r>
              <a:rPr lang="en-US" sz="1600" kern="1200" dirty="0">
                <a:solidFill>
                  <a:srgbClr val="696464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')</a:t>
            </a: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95471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i-Theme">
      <a:dk1>
        <a:srgbClr val="696464"/>
      </a:dk1>
      <a:lt1>
        <a:sysClr val="window" lastClr="FFFFFF"/>
      </a:lt1>
      <a:dk2>
        <a:srgbClr val="696464"/>
      </a:dk2>
      <a:lt2>
        <a:srgbClr val="EAEDED"/>
      </a:lt2>
      <a:accent1>
        <a:srgbClr val="FFC000"/>
      </a:accent1>
      <a:accent2>
        <a:srgbClr val="FFED00"/>
      </a:accent2>
      <a:accent3>
        <a:srgbClr val="FFD200"/>
      </a:accent3>
      <a:accent4>
        <a:srgbClr val="FEE084"/>
      </a:accent4>
      <a:accent5>
        <a:srgbClr val="DEB400"/>
      </a:accent5>
      <a:accent6>
        <a:srgbClr val="E2D200"/>
      </a:accent6>
      <a:hlink>
        <a:srgbClr val="FFC000"/>
      </a:hlink>
      <a:folHlink>
        <a:srgbClr val="3C3C3B"/>
      </a:folHlink>
    </a:clrScheme>
    <a:fontScheme name="Pi-Theme">
      <a:majorFont>
        <a:latin typeface="Odin Rounde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g xmlns="de9a870a-a55b-4dd5-b327-da0eab6361ff" xsi:nil="true"/>
    <lcf76f155ced4ddcb4097134ff3c332f xmlns="de9a870a-a55b-4dd5-b327-da0eab6361ff">
      <Terms xmlns="http://schemas.microsoft.com/office/infopath/2007/PartnerControls"/>
    </lcf76f155ced4ddcb4097134ff3c332f>
    <TaxCatchAll xmlns="0cb1d570-494b-4a3b-ae0d-47242564364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E5E1A088CA5A4BBB89D2DAAB47C3B3" ma:contentTypeVersion="17" ma:contentTypeDescription="Create a new document." ma:contentTypeScope="" ma:versionID="b5af20c6f6584ebc1569654348adafb1">
  <xsd:schema xmlns:xsd="http://www.w3.org/2001/XMLSchema" xmlns:xs="http://www.w3.org/2001/XMLSchema" xmlns:p="http://schemas.microsoft.com/office/2006/metadata/properties" xmlns:ns2="de9a870a-a55b-4dd5-b327-da0eab6361ff" xmlns:ns3="0cb1d570-494b-4a3b-ae0d-472425643640" targetNamespace="http://schemas.microsoft.com/office/2006/metadata/properties" ma:root="true" ma:fieldsID="13322f2c8765ab3596e27825ce30034e" ns2:_="" ns3:_="">
    <xsd:import namespace="de9a870a-a55b-4dd5-b327-da0eab6361ff"/>
    <xsd:import namespace="0cb1d570-494b-4a3b-ae0d-4724256436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Tag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9a870a-a55b-4dd5-b327-da0eab6361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Tag" ma:index="13" nillable="true" ma:displayName="Tag" ma:internalName="Tag">
      <xsd:simpleType>
        <xsd:restriction base="dms:Text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2494772e-87f5-4ee7-9a82-86e3b713836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b1d570-494b-4a3b-ae0d-47242564364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e0c1f93e-275a-442f-a2f0-fbbe5c891d25}" ma:internalName="TaxCatchAll" ma:showField="CatchAllData" ma:web="0cb1d570-494b-4a3b-ae0d-47242564364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973683-C6A1-4A9D-8D68-76E460867BB2}">
  <ds:schemaRefs>
    <ds:schemaRef ds:uri="0cb1d570-494b-4a3b-ae0d-472425643640"/>
    <ds:schemaRef ds:uri="de9a870a-a55b-4dd5-b327-da0eab6361f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C53C6B7-3CF6-43AE-B3F9-5FFD01BF5B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9EF3E1-8539-4362-840B-47382ADF84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9a870a-a55b-4dd5-b327-da0eab6361ff"/>
    <ds:schemaRef ds:uri="0cb1d570-494b-4a3b-ae0d-4724256436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1275</TotalTime>
  <Words>330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Odin Rounded</vt:lpstr>
      <vt:lpstr>Open Sans</vt:lpstr>
      <vt:lpstr>Office Theme</vt:lpstr>
      <vt:lpstr>PowerPoint Presentation</vt:lpstr>
      <vt:lpstr>PowerPoint Presentation</vt:lpstr>
      <vt:lpstr>¿Qué es Time Travel?</vt:lpstr>
      <vt:lpstr>PowerPoint Presentation</vt:lpstr>
      <vt:lpstr>PowerPoint Presentation</vt:lpstr>
      <vt:lpstr>PowerPoint Presentation</vt:lpstr>
      <vt:lpstr>Demo</vt:lpstr>
      <vt:lpstr>Demo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Melina Solovey</dc:creator>
  <cp:lastModifiedBy>Francis Griguol</cp:lastModifiedBy>
  <cp:revision>8</cp:revision>
  <dcterms:created xsi:type="dcterms:W3CDTF">2020-04-23T16:24:40Z</dcterms:created>
  <dcterms:modified xsi:type="dcterms:W3CDTF">2022-03-09T18:58:52Z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0x010100E8E5E1A088CA5A4BBB89D2DAAB47C3B3</vt:lpwstr>
  </property>
  <property fmtid="{D5CDD505-2E9C-101B-9397-08002B2CF9AE}" pid="3" name="MediaServiceImageTags">
    <vt:lpwstr/>
  </property>
</Properties>
</file>