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ourier Prime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4762002" y="0"/>
            <a:ext cx="3602197" cy="10287000"/>
            <a:chOff x="0" y="0"/>
            <a:chExt cx="1543416" cy="37902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43416" cy="3790253"/>
            </a:xfrm>
            <a:custGeom>
              <a:avLst/>
              <a:gdLst/>
              <a:ahLst/>
              <a:cxnLst/>
              <a:rect l="l" t="t" r="r" b="b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" name="AutoShape 5"/>
          <p:cNvSpPr/>
          <p:nvPr/>
        </p:nvSpPr>
        <p:spPr>
          <a:xfrm>
            <a:off x="14666595" y="9210675"/>
            <a:ext cx="1539000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diamond" w="lg" len="lg"/>
            <a:tailEnd type="arrow" w="med" len="sm"/>
          </a:ln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12874836" y="3184467"/>
            <a:ext cx="4002578" cy="4114800"/>
          </a:xfrm>
          <a:custGeom>
            <a:avLst/>
            <a:gdLst/>
            <a:ahLst/>
            <a:cxnLst/>
            <a:rect l="l" t="t" r="r" b="b"/>
            <a:pathLst>
              <a:path w="4002578" h="4114800">
                <a:moveTo>
                  <a:pt x="0" y="0"/>
                </a:moveTo>
                <a:lnTo>
                  <a:pt x="4002578" y="0"/>
                </a:lnTo>
                <a:lnTo>
                  <a:pt x="4002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2537186" y="2628375"/>
            <a:ext cx="10337650" cy="2636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.Especifidad En CSS {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5791" y="709119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95657" y="5654903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&lt;Por="JUAN RODRIGUEZ"/&gt;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94891" y="1610847"/>
            <a:ext cx="11259224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&lt;!--Campsland--&gt;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042846" y="3184467"/>
            <a:ext cx="4002578" cy="4114800"/>
          </a:xfrm>
          <a:custGeom>
            <a:avLst/>
            <a:gdLst/>
            <a:ahLst/>
            <a:cxnLst/>
            <a:rect l="l" t="t" r="r" b="b"/>
            <a:pathLst>
              <a:path w="4002578" h="4114800">
                <a:moveTo>
                  <a:pt x="0" y="0"/>
                </a:moveTo>
                <a:lnTo>
                  <a:pt x="4002578" y="0"/>
                </a:lnTo>
                <a:lnTo>
                  <a:pt x="4002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73422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1253243" y="3760346"/>
            <a:ext cx="15347032" cy="5697586"/>
          </a:xfrm>
          <a:custGeom>
            <a:avLst/>
            <a:gdLst/>
            <a:ahLst/>
            <a:cxnLst/>
            <a:rect l="l" t="t" r="r" b="b"/>
            <a:pathLst>
              <a:path w="15347032" h="5697586">
                <a:moveTo>
                  <a:pt x="0" y="0"/>
                </a:moveTo>
                <a:lnTo>
                  <a:pt x="15347033" y="0"/>
                </a:lnTo>
                <a:lnTo>
                  <a:pt x="15347033" y="5697586"/>
                </a:lnTo>
                <a:lnTo>
                  <a:pt x="0" y="5697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1028700" y="1057275"/>
            <a:ext cx="8115300" cy="2138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en-US" sz="7306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¿Que es la Especificidad?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73422" y="838200"/>
            <a:ext cx="9627506" cy="2752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16"/>
              </a:lnSpc>
            </a:pPr>
            <a:r>
              <a:rPr lang="en-US" sz="303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 el sistema que usa el navegador para decidir qué estilos aplicar cuando hay múltiples reglas que afectan al mismo elemento.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578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AutoShape 4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12773999" y="2777599"/>
            <a:ext cx="5249149" cy="2314466"/>
          </a:xfrm>
          <a:custGeom>
            <a:avLst/>
            <a:gdLst/>
            <a:ahLst/>
            <a:cxnLst/>
            <a:rect l="l" t="t" r="r" b="b"/>
            <a:pathLst>
              <a:path w="5249149" h="2314466">
                <a:moveTo>
                  <a:pt x="0" y="0"/>
                </a:moveTo>
                <a:lnTo>
                  <a:pt x="5249149" y="0"/>
                </a:lnTo>
                <a:lnTo>
                  <a:pt x="5249149" y="2314466"/>
                </a:lnTo>
                <a:lnTo>
                  <a:pt x="0" y="2314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1028700" y="1047750"/>
            <a:ext cx="8732910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Cálculo de la Especificidad</a:t>
            </a:r>
          </a:p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{</a:t>
            </a:r>
          </a:p>
        </p:txBody>
      </p:sp>
      <p:sp>
        <p:nvSpPr>
          <p:cNvPr id="7" name="Freeform 7"/>
          <p:cNvSpPr/>
          <p:nvPr/>
        </p:nvSpPr>
        <p:spPr>
          <a:xfrm>
            <a:off x="9385968" y="558829"/>
            <a:ext cx="5062613" cy="2113223"/>
          </a:xfrm>
          <a:custGeom>
            <a:avLst/>
            <a:gdLst/>
            <a:ahLst/>
            <a:cxnLst/>
            <a:rect l="l" t="t" r="r" b="b"/>
            <a:pathLst>
              <a:path w="5062613" h="2113223">
                <a:moveTo>
                  <a:pt x="0" y="0"/>
                </a:moveTo>
                <a:lnTo>
                  <a:pt x="5062613" y="0"/>
                </a:lnTo>
                <a:lnTo>
                  <a:pt x="5062613" y="2113222"/>
                </a:lnTo>
                <a:lnTo>
                  <a:pt x="0" y="21132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9385968" y="5116201"/>
            <a:ext cx="4336823" cy="2453554"/>
          </a:xfrm>
          <a:custGeom>
            <a:avLst/>
            <a:gdLst/>
            <a:ahLst/>
            <a:cxnLst/>
            <a:rect l="l" t="t" r="r" b="b"/>
            <a:pathLst>
              <a:path w="4336823" h="2453554">
                <a:moveTo>
                  <a:pt x="0" y="0"/>
                </a:moveTo>
                <a:lnTo>
                  <a:pt x="4336823" y="0"/>
                </a:lnTo>
                <a:lnTo>
                  <a:pt x="4336823" y="2453554"/>
                </a:lnTo>
                <a:lnTo>
                  <a:pt x="0" y="2453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3132811" y="7593892"/>
            <a:ext cx="4756374" cy="2592760"/>
          </a:xfrm>
          <a:custGeom>
            <a:avLst/>
            <a:gdLst/>
            <a:ahLst/>
            <a:cxnLst/>
            <a:rect l="l" t="t" r="r" b="b"/>
            <a:pathLst>
              <a:path w="4756374" h="2592760">
                <a:moveTo>
                  <a:pt x="0" y="0"/>
                </a:moveTo>
                <a:lnTo>
                  <a:pt x="4756374" y="0"/>
                </a:lnTo>
                <a:lnTo>
                  <a:pt x="4756374" y="2592760"/>
                </a:lnTo>
                <a:lnTo>
                  <a:pt x="0" y="25927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1180111" y="2932938"/>
            <a:ext cx="7784795" cy="5786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6"/>
              </a:lnSpc>
            </a:pPr>
            <a:r>
              <a:rPr lang="en-US" sz="21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- En CSS, cada tipo de selector tiene un puntaje que determina su especificidad. Este puntaje se utiliza para calcular qué estilos se aplicarán a un elemento cuando haya reglas en conflicto. La especificidad se mide de la siguiente manera:</a:t>
            </a:r>
          </a:p>
          <a:p>
            <a:pPr algn="l">
              <a:lnSpc>
                <a:spcPts val="2856"/>
              </a:lnSpc>
            </a:pPr>
            <a:r>
              <a:rPr lang="en-US" sz="21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- Selectores de ID: se asignan 100 puntos por cada selector de ID (#mi-id).</a:t>
            </a:r>
          </a:p>
          <a:p>
            <a:pPr algn="l">
              <a:lnSpc>
                <a:spcPts val="2856"/>
              </a:lnSpc>
            </a:pPr>
            <a:r>
              <a:rPr lang="en-US" sz="21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- Selectores de clase, atributos y pseudoclases: cada uno recibe 10 puntos (.mi-clase, [tipo="texto"], :hover).</a:t>
            </a:r>
          </a:p>
          <a:p>
            <a:pPr algn="l">
              <a:lnSpc>
                <a:spcPts val="2856"/>
              </a:lnSpc>
            </a:pPr>
            <a:r>
              <a:rPr lang="en-US" sz="21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- Selectores de elementos y pseudoelementos: cada uno aporta 1 punto (h1, p, ::before).</a:t>
            </a:r>
          </a:p>
          <a:p>
            <a:pPr algn="l">
              <a:lnSpc>
                <a:spcPts val="2856"/>
              </a:lnSpc>
            </a:pPr>
            <a:r>
              <a:rPr lang="en-US" sz="21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La especificidad se suma en función de estos valores, y la regla con el puntaje más alto se aplica en caso de conflicto.</a:t>
            </a:r>
          </a:p>
          <a:p>
            <a:pPr algn="l">
              <a:lnSpc>
                <a:spcPts val="2856"/>
              </a:lnSpc>
            </a:pPr>
            <a:endParaRPr lang="en-US" sz="21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5258" y="1893521"/>
            <a:ext cx="16796479" cy="6319675"/>
          </a:xfrm>
          <a:custGeom>
            <a:avLst/>
            <a:gdLst/>
            <a:ahLst/>
            <a:cxnLst/>
            <a:rect l="l" t="t" r="r" b="b"/>
            <a:pathLst>
              <a:path w="16796479" h="6319675">
                <a:moveTo>
                  <a:pt x="0" y="0"/>
                </a:moveTo>
                <a:lnTo>
                  <a:pt x="16796479" y="0"/>
                </a:lnTo>
                <a:lnTo>
                  <a:pt x="16796479" y="6319675"/>
                </a:lnTo>
                <a:lnTo>
                  <a:pt x="0" y="6319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1028700" y="1047750"/>
            <a:ext cx="8764130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Ejemplo de especificidad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5638179" y="2448748"/>
            <a:ext cx="12512743" cy="5208583"/>
          </a:xfrm>
          <a:custGeom>
            <a:avLst/>
            <a:gdLst/>
            <a:ahLst/>
            <a:cxnLst/>
            <a:rect l="l" t="t" r="r" b="b"/>
            <a:pathLst>
              <a:path w="12512743" h="5208583">
                <a:moveTo>
                  <a:pt x="0" y="0"/>
                </a:moveTo>
                <a:lnTo>
                  <a:pt x="12512743" y="0"/>
                </a:lnTo>
                <a:lnTo>
                  <a:pt x="12512743" y="5208583"/>
                </a:lnTo>
                <a:lnTo>
                  <a:pt x="0" y="5208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49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1028700" y="1047750"/>
            <a:ext cx="703140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Reglas Especiales {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1427" y="3020949"/>
            <a:ext cx="4566752" cy="409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Selectores sin especificidad:</a:t>
            </a:r>
          </a:p>
          <a:p>
            <a:pPr algn="l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•Los selectores universales no afectan la especificidad.</a:t>
            </a:r>
          </a:p>
          <a:p>
            <a:pPr algn="l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•Marcador !important: Sobrescribe otras reglas independientemente de suespecificidad.</a:t>
            </a:r>
          </a:p>
          <a:p>
            <a:pPr algn="l">
              <a:lnSpc>
                <a:spcPts val="3264"/>
              </a:lnSpc>
            </a:pPr>
            <a:endParaRPr lang="en-US" sz="2400">
              <a:solidFill>
                <a:srgbClr val="FFFFFF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2537186" y="3245316"/>
            <a:ext cx="10718760" cy="1324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Gracias {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5791" y="653690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78912" y="5236577"/>
            <a:ext cx="10747189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&lt;Por="Juan Rodriguez"/&gt;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94891" y="2085555"/>
            <a:ext cx="11259224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&lt;!--Campusland--&gt;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Courier Prime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técnica desarrollo código programación fondo oscuro</dc:title>
  <cp:lastModifiedBy>Juan David</cp:lastModifiedBy>
  <cp:revision>2</cp:revision>
  <dcterms:created xsi:type="dcterms:W3CDTF">2006-08-16T00:00:00Z</dcterms:created>
  <dcterms:modified xsi:type="dcterms:W3CDTF">2024-10-27T02:22:32Z</dcterms:modified>
  <dc:identifier>DAGUsQoPWx8</dc:identifier>
</cp:coreProperties>
</file>