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56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3" d="100"/>
          <a:sy n="53" d="100"/>
        </p:scale>
        <p:origin x="1838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ACE5-C94E-4E17-B16E-87D94296C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A6978-96DC-4CC9-9FD5-F5554A094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755D0-EEAE-44C2-B524-4B410169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F23C-34DC-43F0-A345-EE9BBF2D9AE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C0B8-BF24-4D02-ABFB-75D0933C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C7E78-40E5-4A35-B90D-94078EA4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5FF0-C4BA-4E77-BA6A-1CEF264F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7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F798-93AA-4C27-B42F-70FC5EC3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9B267-7486-4D70-8EB0-D5DC43408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5FDA1-A782-4BF1-A67E-33CC9BD3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F23C-34DC-43F0-A345-EE9BBF2D9AE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448EC-053D-4D64-90F4-93898D2A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BCF9-30D1-4150-AF5A-3125629B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5FF0-C4BA-4E77-BA6A-1CEF264F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A3728-697C-4D23-AB34-3FA6919DF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141C5-1188-4C33-958B-BB4F18C7E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7A451-EA1D-4836-B18F-4E9B63AC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F23C-34DC-43F0-A345-EE9BBF2D9AE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0CD12-9555-4433-BA62-961BF10E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2C73A-BCCC-440A-82B1-30F0D93C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5FF0-C4BA-4E77-BA6A-1CEF264F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6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6F201-29E0-4DEA-A205-68AEA3C2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5C05-2DB2-4D02-A34F-C88672A72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39F34-B762-457D-AD76-40A210A0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F23C-34DC-43F0-A345-EE9BBF2D9AE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B0A39-7074-4219-9331-286FE393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B6FDC-01CF-4B46-AC8B-2B99144F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5FF0-C4BA-4E77-BA6A-1CEF264F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3A30-3110-4EF6-8D5D-2DF9219E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E19CC-DD8F-4FF5-B5D4-A0736E18B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97743-AE61-4C7D-A326-2059DBFF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F23C-34DC-43F0-A345-EE9BBF2D9AE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C85E3-2AAE-41A5-8A33-D033BE87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357DD-1AE9-4089-BF67-1BEB4055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5FF0-C4BA-4E77-BA6A-1CEF264F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5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EC86-0F84-4AA2-B6B4-FDB6F9FB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E79A3-C802-4441-BBD7-FA1A53042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01DA6-684D-4798-A131-C4578969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35E1E-3CDF-44C1-8FF0-51C38647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F23C-34DC-43F0-A345-EE9BBF2D9AE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DBFE4-CA40-4890-B220-826CE4CC5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993F5-BD35-46D3-882F-D64600FD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5FF0-C4BA-4E77-BA6A-1CEF264F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8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C210-095C-4A38-BB0E-76134E983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B38B7-1219-4D23-9DD2-2D08E91E5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AD443-FAE6-4AD3-A3BB-E26949D4E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B73282-DAAE-48C4-988E-A833D92B6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7E2BA-EBD6-4D70-8136-FA18C7A3F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4AFA87-D6FE-4FDD-8E2B-B2B84E6A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F23C-34DC-43F0-A345-EE9BBF2D9AE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CC68A1-47C9-4D1B-8442-D2F30C77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6D337-9539-4E1A-8518-A5A0E8E4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5FF0-C4BA-4E77-BA6A-1CEF264F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9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CB53-B56A-4B32-BAA4-9B621EF5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7F1EEF-EB96-47AB-B6BC-F0440385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F23C-34DC-43F0-A345-EE9BBF2D9AE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70673-BC78-4F2A-96B5-C05445DB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D3F18-1608-4ECC-8EAB-F47EB888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5FF0-C4BA-4E77-BA6A-1CEF264F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0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6C34F-32AC-428F-87AE-60FC7CCA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F23C-34DC-43F0-A345-EE9BBF2D9AE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A95CE1-4371-4772-A087-42434E73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47118-ECA0-4FCE-B04E-66926E51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5FF0-C4BA-4E77-BA6A-1CEF264F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4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0B3D-05F0-4E7F-B746-22C5F4828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AE725-BD4C-4CF0-8FC1-8AFA84EEF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88944-58C5-4CF0-8100-D97584455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CE89C-D77C-4661-8E41-460ADF193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F23C-34DC-43F0-A345-EE9BBF2D9AE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2C380-82AC-413F-A62F-59B86754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754D-238D-4185-B977-B771756B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5FF0-C4BA-4E77-BA6A-1CEF264F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3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F74C-7355-4656-A8C0-26ECDBC22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3BB7B-9E06-4871-9217-162B1EA59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86CD2-6EF5-4E60-A687-095664B38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EEB55-1937-4943-BA62-845B9CC9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F23C-34DC-43F0-A345-EE9BBF2D9AE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D02E-3BF8-40DC-BD17-B06CED27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A54D1-3F33-4523-8A3A-F085712F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5FF0-C4BA-4E77-BA6A-1CEF264F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BB6C63-B08D-4DE7-88A8-42CFEDD9A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99315-4F38-4ED8-8D6E-21C82DFC8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4BDE5-EC29-46C6-A7EF-2E51CD1B3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1F23C-34DC-43F0-A345-EE9BBF2D9AE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6F6BA-0F4D-4491-BCB9-539E39F25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C1946-E53C-4684-BE58-9C95124B0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05FF0-C4BA-4E77-BA6A-1CEF264F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1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4CFF-6377-4D73-A67C-155D90B37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Name: Gamis, </a:t>
            </a:r>
            <a:r>
              <a:rPr lang="en-US" dirty="0" err="1"/>
              <a:t>Dilaksami</a:t>
            </a:r>
            <a:r>
              <a:rPr lang="en-US" dirty="0"/>
              <a:t> </a:t>
            </a:r>
            <a:r>
              <a:rPr lang="en-US" dirty="0" err="1"/>
              <a:t>Michelan</a:t>
            </a:r>
            <a:r>
              <a:rPr lang="en-US" dirty="0"/>
              <a:t> </a:t>
            </a:r>
            <a:r>
              <a:rPr lang="en-US" dirty="0" err="1"/>
              <a:t>Juanrey</a:t>
            </a:r>
            <a:br>
              <a:rPr lang="en-US" dirty="0"/>
            </a:br>
            <a:r>
              <a:rPr lang="en-US" dirty="0"/>
              <a:t>Lecture 19 Assignment</a:t>
            </a:r>
          </a:p>
        </p:txBody>
      </p:sp>
    </p:spTree>
    <p:extLst>
      <p:ext uri="{BB962C8B-B14F-4D97-AF65-F5344CB8AC3E}">
        <p14:creationId xmlns:p14="http://schemas.microsoft.com/office/powerpoint/2010/main" val="156708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E30B-8A2B-407A-9617-613F925D6C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5F6A8-5A66-43D7-A6A1-297A87CBE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D59A3-9EEC-4705-A492-C3BCE78CF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67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DB76-2F63-4A90-AA26-9895BF9F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B74555-8221-4D72-A234-02C52CCE5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2066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2D37-3A96-4390-9B48-5F58BBE0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16A50-A959-470D-B6C1-512EC3CF6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D2D7A-3EB2-493F-87B8-881BD21FB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3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E160-47E4-4FFF-A377-36C63D03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CBA90-A619-4890-87A8-09C4EBE5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909972-B786-4129-8FFB-782D679D2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31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81444-4D6D-410C-8888-1152890D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1EA40-7DF4-4802-A737-75DE6D03F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FD1E10-2B40-481C-B48C-C12914F88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E3BE7-0DB9-48E2-AAB3-ABAAA3A81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1304D-1B86-4C29-A42C-3DDD68659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857280-B860-4A06-8A0F-198DDD2FF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7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2DB0-F055-4605-B9F0-781EDFDD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5A8AC-C447-4317-8482-CCA51D536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3E0BF-EA63-4415-9357-E217C788E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2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7732-7C42-4B1C-9A4A-6C57A013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76316-8887-48DC-83CB-0F27864AA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C7A32B-CAD9-4C07-A5B4-480455F8B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99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1546-2DD9-413C-86FB-7DD150D2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9B1C8-65AA-4543-819A-8C5B0DAD0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2DEEB5-5577-4443-A02C-C447BFC2F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5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02E1-E77C-4E8B-AFC0-F61DBFB1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371D-5F47-4431-A60A-8629F2F20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7E40C-6B3D-41E5-A755-0F41D6E83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74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Name: Gamis, Dilaksami Michelan Juanrey Lecture 19 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Gamis, Dilaksami Michelan Juanrey Lecture 19 Assignment</dc:title>
  <dc:creator>juan gamis</dc:creator>
  <cp:lastModifiedBy>juan gamis</cp:lastModifiedBy>
  <cp:revision>1</cp:revision>
  <dcterms:created xsi:type="dcterms:W3CDTF">2023-10-23T02:24:20Z</dcterms:created>
  <dcterms:modified xsi:type="dcterms:W3CDTF">2023-10-23T02:30:14Z</dcterms:modified>
</cp:coreProperties>
</file>