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57" r:id="rId3"/>
    <p:sldId id="258" r:id="rId4"/>
    <p:sldId id="278" r:id="rId5"/>
    <p:sldId id="260" r:id="rId6"/>
    <p:sldId id="274" r:id="rId7"/>
    <p:sldId id="261" r:id="rId8"/>
    <p:sldId id="262" r:id="rId9"/>
    <p:sldId id="263" r:id="rId10"/>
    <p:sldId id="275" r:id="rId11"/>
    <p:sldId id="264" r:id="rId12"/>
    <p:sldId id="265" r:id="rId13"/>
    <p:sldId id="266" r:id="rId14"/>
    <p:sldId id="267" r:id="rId15"/>
    <p:sldId id="268" r:id="rId16"/>
    <p:sldId id="269" r:id="rId17"/>
    <p:sldId id="276" r:id="rId18"/>
    <p:sldId id="277" r:id="rId19"/>
    <p:sldId id="270" r:id="rId20"/>
    <p:sldId id="271" r:id="rId21"/>
  </p:sldIdLst>
  <p:sldSz cx="9144000" cy="6858000" type="screen4x3"/>
  <p:notesSz cx="7010400" cy="92964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D42B9-3CC6-471D-99E5-0AE1F9E0718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7D7772C-4D20-41CB-AB68-D7D35B49501D}">
      <dgm:prSet phldrT="[Text]"/>
      <dgm:spPr/>
      <dgm:t>
        <a:bodyPr/>
        <a:lstStyle/>
        <a:p>
          <a:pPr algn="ctr"/>
          <a:r>
            <a:rPr lang="en-US" dirty="0"/>
            <a:t>Data</a:t>
          </a:r>
        </a:p>
      </dgm:t>
    </dgm:pt>
    <dgm:pt modelId="{7362A928-47BB-4EFD-B77D-473A0A3DE69B}" type="parTrans" cxnId="{62CC2C5B-FB02-4D5E-AC45-E6B0A7F903D3}">
      <dgm:prSet/>
      <dgm:spPr/>
      <dgm:t>
        <a:bodyPr/>
        <a:lstStyle/>
        <a:p>
          <a:pPr algn="ctr"/>
          <a:endParaRPr lang="en-US"/>
        </a:p>
      </dgm:t>
    </dgm:pt>
    <dgm:pt modelId="{16DD62CB-3977-4723-940E-7133842AE0DF}" type="sibTrans" cxnId="{62CC2C5B-FB02-4D5E-AC45-E6B0A7F903D3}">
      <dgm:prSet/>
      <dgm:spPr/>
      <dgm:t>
        <a:bodyPr/>
        <a:lstStyle/>
        <a:p>
          <a:pPr algn="ctr"/>
          <a:endParaRPr lang="en-US"/>
        </a:p>
      </dgm:t>
    </dgm:pt>
    <dgm:pt modelId="{BCAC1220-A929-441E-A60E-7E43352D189E}">
      <dgm:prSet phldrT="[Text]"/>
      <dgm:spPr/>
      <dgm:t>
        <a:bodyPr/>
        <a:lstStyle/>
        <a:p>
          <a:pPr algn="ctr"/>
          <a:r>
            <a:rPr lang="en-US" dirty="0"/>
            <a:t>Information</a:t>
          </a:r>
        </a:p>
      </dgm:t>
    </dgm:pt>
    <dgm:pt modelId="{5D13F47B-DE5C-4D4E-9AD9-E3F9171847B6}" type="parTrans" cxnId="{3ED88720-7A70-4FE5-B0A1-7103F503E686}">
      <dgm:prSet/>
      <dgm:spPr/>
      <dgm:t>
        <a:bodyPr/>
        <a:lstStyle/>
        <a:p>
          <a:pPr algn="ctr"/>
          <a:endParaRPr lang="en-US"/>
        </a:p>
      </dgm:t>
    </dgm:pt>
    <dgm:pt modelId="{E1573E26-88A5-4926-8987-D9AACCC9CA77}" type="sibTrans" cxnId="{3ED88720-7A70-4FE5-B0A1-7103F503E686}">
      <dgm:prSet/>
      <dgm:spPr/>
      <dgm:t>
        <a:bodyPr/>
        <a:lstStyle/>
        <a:p>
          <a:pPr algn="ctr"/>
          <a:endParaRPr lang="en-US"/>
        </a:p>
      </dgm:t>
    </dgm:pt>
    <dgm:pt modelId="{7F5E1735-AA27-44FE-B37C-F26BF45A5307}">
      <dgm:prSet phldrT="[Text]"/>
      <dgm:spPr/>
      <dgm:t>
        <a:bodyPr/>
        <a:lstStyle/>
        <a:p>
          <a:pPr algn="ctr"/>
          <a:r>
            <a:rPr lang="en-US" dirty="0"/>
            <a:t>Knowledge</a:t>
          </a:r>
        </a:p>
      </dgm:t>
    </dgm:pt>
    <dgm:pt modelId="{78132AE0-C8B3-4F78-8143-3BA81C6EE382}" type="parTrans" cxnId="{1466DB55-CB8B-466D-8192-E1082E4BDD3F}">
      <dgm:prSet/>
      <dgm:spPr/>
      <dgm:t>
        <a:bodyPr/>
        <a:lstStyle/>
        <a:p>
          <a:pPr algn="ctr"/>
          <a:endParaRPr lang="en-US"/>
        </a:p>
      </dgm:t>
    </dgm:pt>
    <dgm:pt modelId="{E769000A-02AB-4B7B-8687-182B3AEA48CB}" type="sibTrans" cxnId="{1466DB55-CB8B-466D-8192-E1082E4BDD3F}">
      <dgm:prSet/>
      <dgm:spPr/>
      <dgm:t>
        <a:bodyPr/>
        <a:lstStyle/>
        <a:p>
          <a:pPr algn="ctr"/>
          <a:endParaRPr lang="en-US"/>
        </a:p>
      </dgm:t>
    </dgm:pt>
    <dgm:pt modelId="{F9992D15-73A8-4D97-9BE8-891B003FD458}">
      <dgm:prSet phldrT="[Text]"/>
      <dgm:spPr/>
      <dgm:t>
        <a:bodyPr/>
        <a:lstStyle/>
        <a:p>
          <a:pPr algn="ctr"/>
          <a:r>
            <a:rPr lang="en-US" dirty="0"/>
            <a:t>Wisdom</a:t>
          </a:r>
        </a:p>
      </dgm:t>
    </dgm:pt>
    <dgm:pt modelId="{847518C1-7848-428A-A2FF-702A63B956B6}" type="parTrans" cxnId="{E5BDC1C9-85E6-4D31-B04D-49599E0598E2}">
      <dgm:prSet/>
      <dgm:spPr/>
      <dgm:t>
        <a:bodyPr/>
        <a:lstStyle/>
        <a:p>
          <a:pPr algn="ctr"/>
          <a:endParaRPr lang="en-US"/>
        </a:p>
      </dgm:t>
    </dgm:pt>
    <dgm:pt modelId="{B1073910-A62B-4873-8D14-F855D700864E}" type="sibTrans" cxnId="{E5BDC1C9-85E6-4D31-B04D-49599E0598E2}">
      <dgm:prSet/>
      <dgm:spPr/>
      <dgm:t>
        <a:bodyPr/>
        <a:lstStyle/>
        <a:p>
          <a:pPr algn="ctr"/>
          <a:endParaRPr lang="en-US"/>
        </a:p>
      </dgm:t>
    </dgm:pt>
    <dgm:pt modelId="{085E3908-4A84-4684-B0B0-345CEC1270A3}" type="pres">
      <dgm:prSet presAssocID="{3ACD42B9-3CC6-471D-99E5-0AE1F9E0718A}" presName="Name0" presStyleCnt="0">
        <dgm:presLayoutVars>
          <dgm:dir/>
          <dgm:animLvl val="lvl"/>
          <dgm:resizeHandles val="exact"/>
        </dgm:presLayoutVars>
      </dgm:prSet>
      <dgm:spPr/>
    </dgm:pt>
    <dgm:pt modelId="{AC57CD8C-5BCF-4589-A101-7AD7B4C66D4D}" type="pres">
      <dgm:prSet presAssocID="{97D7772C-4D20-41CB-AB68-D7D35B49501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C1512DD-7A16-4F35-93E4-784E5DFD8ED2}" type="pres">
      <dgm:prSet presAssocID="{16DD62CB-3977-4723-940E-7133842AE0DF}" presName="parTxOnlySpace" presStyleCnt="0"/>
      <dgm:spPr/>
    </dgm:pt>
    <dgm:pt modelId="{48A02A0D-E54C-4762-BA9D-D50A436EBE14}" type="pres">
      <dgm:prSet presAssocID="{BCAC1220-A929-441E-A60E-7E43352D189E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BD43CD-28E3-423B-B7BD-FCC7C459D9AD}" type="pres">
      <dgm:prSet presAssocID="{E1573E26-88A5-4926-8987-D9AACCC9CA77}" presName="parTxOnlySpace" presStyleCnt="0"/>
      <dgm:spPr/>
    </dgm:pt>
    <dgm:pt modelId="{06AD1AA8-2609-4DC7-865E-1F8C6BEE4318}" type="pres">
      <dgm:prSet presAssocID="{7F5E1735-AA27-44FE-B37C-F26BF45A5307}" presName="parTxOnly" presStyleLbl="node1" presStyleIdx="2" presStyleCnt="4" custLinFactNeighborX="-37535" custLinFactNeighborY="-2372">
        <dgm:presLayoutVars>
          <dgm:chMax val="0"/>
          <dgm:chPref val="0"/>
          <dgm:bulletEnabled val="1"/>
        </dgm:presLayoutVars>
      </dgm:prSet>
      <dgm:spPr/>
    </dgm:pt>
    <dgm:pt modelId="{20BB3949-CE43-4A03-866C-0E1F83F0A819}" type="pres">
      <dgm:prSet presAssocID="{E769000A-02AB-4B7B-8687-182B3AEA48CB}" presName="parTxOnlySpace" presStyleCnt="0"/>
      <dgm:spPr/>
    </dgm:pt>
    <dgm:pt modelId="{DA823FE3-8327-4E7F-A61A-CD451D8E050E}" type="pres">
      <dgm:prSet presAssocID="{F9992D15-73A8-4D97-9BE8-891B003FD458}" presName="parTxOnly" presStyleLbl="node1" presStyleIdx="3" presStyleCnt="4" custLinFactNeighborX="-75070" custLinFactNeighborY="-2372">
        <dgm:presLayoutVars>
          <dgm:chMax val="0"/>
          <dgm:chPref val="0"/>
          <dgm:bulletEnabled val="1"/>
        </dgm:presLayoutVars>
      </dgm:prSet>
      <dgm:spPr/>
    </dgm:pt>
  </dgm:ptLst>
  <dgm:cxnLst>
    <dgm:cxn modelId="{516C300D-BFF7-46B6-A266-3728C0247C8E}" type="presOf" srcId="{F9992D15-73A8-4D97-9BE8-891B003FD458}" destId="{DA823FE3-8327-4E7F-A61A-CD451D8E050E}" srcOrd="0" destOrd="0" presId="urn:microsoft.com/office/officeart/2005/8/layout/chevron1"/>
    <dgm:cxn modelId="{3ED88720-7A70-4FE5-B0A1-7103F503E686}" srcId="{3ACD42B9-3CC6-471D-99E5-0AE1F9E0718A}" destId="{BCAC1220-A929-441E-A60E-7E43352D189E}" srcOrd="1" destOrd="0" parTransId="{5D13F47B-DE5C-4D4E-9AD9-E3F9171847B6}" sibTransId="{E1573E26-88A5-4926-8987-D9AACCC9CA77}"/>
    <dgm:cxn modelId="{62CC2C5B-FB02-4D5E-AC45-E6B0A7F903D3}" srcId="{3ACD42B9-3CC6-471D-99E5-0AE1F9E0718A}" destId="{97D7772C-4D20-41CB-AB68-D7D35B49501D}" srcOrd="0" destOrd="0" parTransId="{7362A928-47BB-4EFD-B77D-473A0A3DE69B}" sibTransId="{16DD62CB-3977-4723-940E-7133842AE0DF}"/>
    <dgm:cxn modelId="{7254A24E-5B4E-4750-A0BA-DF309A7F2183}" type="presOf" srcId="{97D7772C-4D20-41CB-AB68-D7D35B49501D}" destId="{AC57CD8C-5BCF-4589-A101-7AD7B4C66D4D}" srcOrd="0" destOrd="0" presId="urn:microsoft.com/office/officeart/2005/8/layout/chevron1"/>
    <dgm:cxn modelId="{1466DB55-CB8B-466D-8192-E1082E4BDD3F}" srcId="{3ACD42B9-3CC6-471D-99E5-0AE1F9E0718A}" destId="{7F5E1735-AA27-44FE-B37C-F26BF45A5307}" srcOrd="2" destOrd="0" parTransId="{78132AE0-C8B3-4F78-8143-3BA81C6EE382}" sibTransId="{E769000A-02AB-4B7B-8687-182B3AEA48CB}"/>
    <dgm:cxn modelId="{6985F18D-44C9-4F54-A2F5-1B7C597C0FDB}" type="presOf" srcId="{3ACD42B9-3CC6-471D-99E5-0AE1F9E0718A}" destId="{085E3908-4A84-4684-B0B0-345CEC1270A3}" srcOrd="0" destOrd="0" presId="urn:microsoft.com/office/officeart/2005/8/layout/chevron1"/>
    <dgm:cxn modelId="{C87E41B2-FA09-4EBB-B4CE-05F2E74F309F}" type="presOf" srcId="{7F5E1735-AA27-44FE-B37C-F26BF45A5307}" destId="{06AD1AA8-2609-4DC7-865E-1F8C6BEE4318}" srcOrd="0" destOrd="0" presId="urn:microsoft.com/office/officeart/2005/8/layout/chevron1"/>
    <dgm:cxn modelId="{4EE3B0C6-5A30-487C-A8E7-80E94F93F527}" type="presOf" srcId="{BCAC1220-A929-441E-A60E-7E43352D189E}" destId="{48A02A0D-E54C-4762-BA9D-D50A436EBE14}" srcOrd="0" destOrd="0" presId="urn:microsoft.com/office/officeart/2005/8/layout/chevron1"/>
    <dgm:cxn modelId="{E5BDC1C9-85E6-4D31-B04D-49599E0598E2}" srcId="{3ACD42B9-3CC6-471D-99E5-0AE1F9E0718A}" destId="{F9992D15-73A8-4D97-9BE8-891B003FD458}" srcOrd="3" destOrd="0" parTransId="{847518C1-7848-428A-A2FF-702A63B956B6}" sibTransId="{B1073910-A62B-4873-8D14-F855D700864E}"/>
    <dgm:cxn modelId="{8B59AFA7-5220-4D8D-9B09-2C4F9AC02D80}" type="presParOf" srcId="{085E3908-4A84-4684-B0B0-345CEC1270A3}" destId="{AC57CD8C-5BCF-4589-A101-7AD7B4C66D4D}" srcOrd="0" destOrd="0" presId="urn:microsoft.com/office/officeart/2005/8/layout/chevron1"/>
    <dgm:cxn modelId="{F1EF5580-233A-4761-B094-7B8FB5553460}" type="presParOf" srcId="{085E3908-4A84-4684-B0B0-345CEC1270A3}" destId="{3C1512DD-7A16-4F35-93E4-784E5DFD8ED2}" srcOrd="1" destOrd="0" presId="urn:microsoft.com/office/officeart/2005/8/layout/chevron1"/>
    <dgm:cxn modelId="{F111B698-D857-4094-BD1D-D99E7653E47D}" type="presParOf" srcId="{085E3908-4A84-4684-B0B0-345CEC1270A3}" destId="{48A02A0D-E54C-4762-BA9D-D50A436EBE14}" srcOrd="2" destOrd="0" presId="urn:microsoft.com/office/officeart/2005/8/layout/chevron1"/>
    <dgm:cxn modelId="{F16BC71E-B254-4FF5-8D4A-DCDBDF2B43D8}" type="presParOf" srcId="{085E3908-4A84-4684-B0B0-345CEC1270A3}" destId="{B6BD43CD-28E3-423B-B7BD-FCC7C459D9AD}" srcOrd="3" destOrd="0" presId="urn:microsoft.com/office/officeart/2005/8/layout/chevron1"/>
    <dgm:cxn modelId="{3AA91083-0CE3-40F0-8FC9-AF5B133710CC}" type="presParOf" srcId="{085E3908-4A84-4684-B0B0-345CEC1270A3}" destId="{06AD1AA8-2609-4DC7-865E-1F8C6BEE4318}" srcOrd="4" destOrd="0" presId="urn:microsoft.com/office/officeart/2005/8/layout/chevron1"/>
    <dgm:cxn modelId="{D2813354-C815-49BE-AA90-6D1295527660}" type="presParOf" srcId="{085E3908-4A84-4684-B0B0-345CEC1270A3}" destId="{20BB3949-CE43-4A03-866C-0E1F83F0A819}" srcOrd="5" destOrd="0" presId="urn:microsoft.com/office/officeart/2005/8/layout/chevron1"/>
    <dgm:cxn modelId="{F8D8BA98-91DB-4AD2-8ACE-6AF4682D36F4}" type="presParOf" srcId="{085E3908-4A84-4684-B0B0-345CEC1270A3}" destId="{DA823FE3-8327-4E7F-A61A-CD451D8E050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B27E3E-E0AD-4A4D-ACBC-D3EDF700FF5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DF3CD6-2468-46B4-A2C4-2975D2E45547}">
      <dgm:prSet phldrT="[Text]"/>
      <dgm:spPr/>
      <dgm:t>
        <a:bodyPr/>
        <a:lstStyle/>
        <a:p>
          <a:r>
            <a:rPr lang="en-US" dirty="0"/>
            <a:t>Business Classes</a:t>
          </a:r>
        </a:p>
      </dgm:t>
    </dgm:pt>
    <dgm:pt modelId="{233717B0-BC27-4C6E-AE55-BB650E73BF39}" type="parTrans" cxnId="{D1CC008C-CB13-4B07-BC66-759D13FF2704}">
      <dgm:prSet/>
      <dgm:spPr/>
      <dgm:t>
        <a:bodyPr/>
        <a:lstStyle/>
        <a:p>
          <a:endParaRPr lang="en-US"/>
        </a:p>
      </dgm:t>
    </dgm:pt>
    <dgm:pt modelId="{22EAE747-174A-4D43-A59A-8080C1CAD3BC}" type="sibTrans" cxnId="{D1CC008C-CB13-4B07-BC66-759D13FF2704}">
      <dgm:prSet/>
      <dgm:spPr/>
      <dgm:t>
        <a:bodyPr/>
        <a:lstStyle/>
        <a:p>
          <a:endParaRPr lang="en-US"/>
        </a:p>
      </dgm:t>
    </dgm:pt>
    <dgm:pt modelId="{C3A9D761-CF3F-4673-ADB0-9A6F78BE36C9}">
      <dgm:prSet phldrT="[Text]"/>
      <dgm:spPr/>
      <dgm:t>
        <a:bodyPr/>
        <a:lstStyle/>
        <a:p>
          <a:r>
            <a:rPr lang="en-US" dirty="0"/>
            <a:t>Accounting</a:t>
          </a:r>
        </a:p>
      </dgm:t>
    </dgm:pt>
    <dgm:pt modelId="{F72B92DD-A6A2-4C7B-9E3F-6E834070E704}" type="parTrans" cxnId="{08572F05-EE25-4CDB-A80D-34B870A55938}">
      <dgm:prSet/>
      <dgm:spPr/>
      <dgm:t>
        <a:bodyPr/>
        <a:lstStyle/>
        <a:p>
          <a:endParaRPr lang="en-US"/>
        </a:p>
      </dgm:t>
    </dgm:pt>
    <dgm:pt modelId="{F67B9B9C-4743-4D0B-9AA7-F78C6ADEE02C}" type="sibTrans" cxnId="{08572F05-EE25-4CDB-A80D-34B870A55938}">
      <dgm:prSet/>
      <dgm:spPr/>
      <dgm:t>
        <a:bodyPr/>
        <a:lstStyle/>
        <a:p>
          <a:endParaRPr lang="en-US"/>
        </a:p>
      </dgm:t>
    </dgm:pt>
    <dgm:pt modelId="{D06AEC91-0E61-484E-8178-36E6B247B9FA}">
      <dgm:prSet phldrT="[Text]"/>
      <dgm:spPr/>
      <dgm:t>
        <a:bodyPr/>
        <a:lstStyle/>
        <a:p>
          <a:r>
            <a:rPr lang="en-US" dirty="0"/>
            <a:t>ACC207</a:t>
          </a:r>
        </a:p>
      </dgm:t>
    </dgm:pt>
    <dgm:pt modelId="{BF6C5694-BD5D-4237-84E7-913741229858}" type="parTrans" cxnId="{C1E41690-3CBB-448B-A6EF-DE9058F4936E}">
      <dgm:prSet/>
      <dgm:spPr/>
      <dgm:t>
        <a:bodyPr/>
        <a:lstStyle/>
        <a:p>
          <a:endParaRPr lang="en-US"/>
        </a:p>
      </dgm:t>
    </dgm:pt>
    <dgm:pt modelId="{1FAD6092-CF75-472B-9A71-D5C9769CDE76}" type="sibTrans" cxnId="{C1E41690-3CBB-448B-A6EF-DE9058F4936E}">
      <dgm:prSet/>
      <dgm:spPr/>
      <dgm:t>
        <a:bodyPr/>
        <a:lstStyle/>
        <a:p>
          <a:endParaRPr lang="en-US"/>
        </a:p>
      </dgm:t>
    </dgm:pt>
    <dgm:pt modelId="{018D5CBD-6E38-4C3C-8AAD-4CC2A07600AD}">
      <dgm:prSet phldrT="[Text]"/>
      <dgm:spPr/>
      <dgm:t>
        <a:bodyPr/>
        <a:lstStyle/>
        <a:p>
          <a:r>
            <a:rPr lang="en-US" dirty="0"/>
            <a:t>ACC208</a:t>
          </a:r>
        </a:p>
      </dgm:t>
    </dgm:pt>
    <dgm:pt modelId="{77B4C628-0F38-4EC4-8772-6BB46231E409}" type="parTrans" cxnId="{6D5F123B-F7E6-441E-BB89-E4035646CD6B}">
      <dgm:prSet/>
      <dgm:spPr/>
      <dgm:t>
        <a:bodyPr/>
        <a:lstStyle/>
        <a:p>
          <a:endParaRPr lang="en-US"/>
        </a:p>
      </dgm:t>
    </dgm:pt>
    <dgm:pt modelId="{FC5B2B6B-D911-4899-A3D4-661D9F349808}" type="sibTrans" cxnId="{6D5F123B-F7E6-441E-BB89-E4035646CD6B}">
      <dgm:prSet/>
      <dgm:spPr/>
      <dgm:t>
        <a:bodyPr/>
        <a:lstStyle/>
        <a:p>
          <a:endParaRPr lang="en-US"/>
        </a:p>
      </dgm:t>
    </dgm:pt>
    <dgm:pt modelId="{316EEF39-9545-4D28-8B28-09B5BFC37A05}">
      <dgm:prSet phldrT="[Text]"/>
      <dgm:spPr/>
      <dgm:t>
        <a:bodyPr/>
        <a:lstStyle/>
        <a:p>
          <a:r>
            <a:rPr lang="en-US" dirty="0"/>
            <a:t>Computer Information Systems</a:t>
          </a:r>
        </a:p>
      </dgm:t>
    </dgm:pt>
    <dgm:pt modelId="{D2AAF0B0-9021-40F1-9986-4C9CB2BC45B0}" type="parTrans" cxnId="{538BBB1E-915C-4417-B262-9A6D7E506233}">
      <dgm:prSet/>
      <dgm:spPr/>
      <dgm:t>
        <a:bodyPr/>
        <a:lstStyle/>
        <a:p>
          <a:endParaRPr lang="en-US"/>
        </a:p>
      </dgm:t>
    </dgm:pt>
    <dgm:pt modelId="{2732A24A-3137-4F0D-90EF-C8246C155D5B}" type="sibTrans" cxnId="{538BBB1E-915C-4417-B262-9A6D7E506233}">
      <dgm:prSet/>
      <dgm:spPr/>
      <dgm:t>
        <a:bodyPr/>
        <a:lstStyle/>
        <a:p>
          <a:endParaRPr lang="en-US"/>
        </a:p>
      </dgm:t>
    </dgm:pt>
    <dgm:pt modelId="{E797CD7E-5B90-4ECD-9B2B-1848066C8BB7}">
      <dgm:prSet phldrT="[Text]"/>
      <dgm:spPr/>
      <dgm:t>
        <a:bodyPr/>
        <a:lstStyle/>
        <a:p>
          <a:r>
            <a:rPr lang="en-US" dirty="0"/>
            <a:t>CIS101</a:t>
          </a:r>
        </a:p>
      </dgm:t>
    </dgm:pt>
    <dgm:pt modelId="{4C4A72F3-08E0-4C21-A88F-EA4653FDE7AA}" type="parTrans" cxnId="{3866B9C6-7A5B-4C76-ABEF-38AAFA0D647B}">
      <dgm:prSet/>
      <dgm:spPr/>
      <dgm:t>
        <a:bodyPr/>
        <a:lstStyle/>
        <a:p>
          <a:endParaRPr lang="en-US"/>
        </a:p>
      </dgm:t>
    </dgm:pt>
    <dgm:pt modelId="{B5201A40-BFAE-4684-9C1C-2F497988F09D}" type="sibTrans" cxnId="{3866B9C6-7A5B-4C76-ABEF-38AAFA0D647B}">
      <dgm:prSet/>
      <dgm:spPr/>
      <dgm:t>
        <a:bodyPr/>
        <a:lstStyle/>
        <a:p>
          <a:endParaRPr lang="en-US"/>
        </a:p>
      </dgm:t>
    </dgm:pt>
    <dgm:pt modelId="{7E40B603-8E16-4D87-81F4-3759DED60991}">
      <dgm:prSet phldrT="[Text]"/>
      <dgm:spPr/>
      <dgm:t>
        <a:bodyPr/>
        <a:lstStyle/>
        <a:p>
          <a:r>
            <a:rPr lang="en-US" dirty="0"/>
            <a:t>CIS310</a:t>
          </a:r>
        </a:p>
      </dgm:t>
    </dgm:pt>
    <dgm:pt modelId="{B2D04D34-84DB-4C6D-9D77-06F6F7D52782}" type="parTrans" cxnId="{85D094D6-CC45-4C7A-9098-8B0AB16130A1}">
      <dgm:prSet/>
      <dgm:spPr/>
      <dgm:t>
        <a:bodyPr/>
        <a:lstStyle/>
        <a:p>
          <a:endParaRPr lang="en-US"/>
        </a:p>
      </dgm:t>
    </dgm:pt>
    <dgm:pt modelId="{F2FB76FB-C8CB-41CF-A1D0-E1E349A8B14A}" type="sibTrans" cxnId="{85D094D6-CC45-4C7A-9098-8B0AB16130A1}">
      <dgm:prSet/>
      <dgm:spPr/>
      <dgm:t>
        <a:bodyPr/>
        <a:lstStyle/>
        <a:p>
          <a:endParaRPr lang="en-US"/>
        </a:p>
      </dgm:t>
    </dgm:pt>
    <dgm:pt modelId="{6CAD87FE-A9F1-4BE1-8B7E-E400450DEB1E}">
      <dgm:prSet phldrT="[Text]"/>
      <dgm:spPr/>
      <dgm:t>
        <a:bodyPr/>
        <a:lstStyle/>
        <a:p>
          <a:r>
            <a:rPr lang="en-US" dirty="0"/>
            <a:t>Finance</a:t>
          </a:r>
        </a:p>
      </dgm:t>
    </dgm:pt>
    <dgm:pt modelId="{F95F0F23-B5B8-437B-A67C-D845B4D9782B}" type="parTrans" cxnId="{08E6D850-6F2D-4B19-959A-67A79DF12E56}">
      <dgm:prSet/>
      <dgm:spPr/>
      <dgm:t>
        <a:bodyPr/>
        <a:lstStyle/>
        <a:p>
          <a:endParaRPr lang="en-US"/>
        </a:p>
      </dgm:t>
    </dgm:pt>
    <dgm:pt modelId="{C622ECEF-404E-46B5-8CBE-5C5168021C5E}" type="sibTrans" cxnId="{08E6D850-6F2D-4B19-959A-67A79DF12E56}">
      <dgm:prSet/>
      <dgm:spPr/>
      <dgm:t>
        <a:bodyPr/>
        <a:lstStyle/>
        <a:p>
          <a:endParaRPr lang="en-US"/>
        </a:p>
      </dgm:t>
    </dgm:pt>
    <dgm:pt modelId="{1859063A-2A2D-49BE-BA05-8159EB93E690}">
      <dgm:prSet phldrT="[Text]"/>
      <dgm:spPr/>
      <dgm:t>
        <a:bodyPr/>
        <a:lstStyle/>
        <a:p>
          <a:r>
            <a:rPr lang="en-US" dirty="0"/>
            <a:t>FRL300</a:t>
          </a:r>
        </a:p>
      </dgm:t>
    </dgm:pt>
    <dgm:pt modelId="{2C89C784-2B9C-4975-8EFF-4D411796D5A3}" type="parTrans" cxnId="{CFA9770B-682B-44EF-BB0B-CD3F1145057C}">
      <dgm:prSet/>
      <dgm:spPr/>
      <dgm:t>
        <a:bodyPr/>
        <a:lstStyle/>
        <a:p>
          <a:endParaRPr lang="en-US"/>
        </a:p>
      </dgm:t>
    </dgm:pt>
    <dgm:pt modelId="{3F3DD14A-1D7C-435D-8C83-3ECD0FEE255A}" type="sibTrans" cxnId="{CFA9770B-682B-44EF-BB0B-CD3F1145057C}">
      <dgm:prSet/>
      <dgm:spPr/>
      <dgm:t>
        <a:bodyPr/>
        <a:lstStyle/>
        <a:p>
          <a:endParaRPr lang="en-US"/>
        </a:p>
      </dgm:t>
    </dgm:pt>
    <dgm:pt modelId="{FB64D757-50BD-44AE-85FA-CD5EFB481818}">
      <dgm:prSet phldrT="[Text]"/>
      <dgm:spPr/>
      <dgm:t>
        <a:bodyPr/>
        <a:lstStyle/>
        <a:p>
          <a:r>
            <a:rPr lang="en-US" dirty="0"/>
            <a:t>FRL 301</a:t>
          </a:r>
        </a:p>
      </dgm:t>
    </dgm:pt>
    <dgm:pt modelId="{2670A6BE-EA02-469A-9617-B22172619DBF}" type="parTrans" cxnId="{8777ADD7-2305-4E50-B0C9-6B3D0948CD57}">
      <dgm:prSet/>
      <dgm:spPr/>
      <dgm:t>
        <a:bodyPr/>
        <a:lstStyle/>
        <a:p>
          <a:endParaRPr lang="en-US"/>
        </a:p>
      </dgm:t>
    </dgm:pt>
    <dgm:pt modelId="{90616413-1007-471E-BDE1-4502184CA10A}" type="sibTrans" cxnId="{8777ADD7-2305-4E50-B0C9-6B3D0948CD57}">
      <dgm:prSet/>
      <dgm:spPr/>
      <dgm:t>
        <a:bodyPr/>
        <a:lstStyle/>
        <a:p>
          <a:endParaRPr lang="en-US"/>
        </a:p>
      </dgm:t>
    </dgm:pt>
    <dgm:pt modelId="{FD873CE9-FD99-480D-9179-F2BAFA606EAC}" type="pres">
      <dgm:prSet presAssocID="{8CB27E3E-E0AD-4A4D-ACBC-D3EDF700FF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8BA764-E160-455D-B1D6-4F79B1A01307}" type="pres">
      <dgm:prSet presAssocID="{68DF3CD6-2468-46B4-A2C4-2975D2E45547}" presName="hierRoot1" presStyleCnt="0"/>
      <dgm:spPr/>
    </dgm:pt>
    <dgm:pt modelId="{126CFEDE-A465-4D90-9450-A07306820D2A}" type="pres">
      <dgm:prSet presAssocID="{68DF3CD6-2468-46B4-A2C4-2975D2E45547}" presName="composite" presStyleCnt="0"/>
      <dgm:spPr/>
    </dgm:pt>
    <dgm:pt modelId="{FB4C604D-2E7C-4146-9221-0741C2131C84}" type="pres">
      <dgm:prSet presAssocID="{68DF3CD6-2468-46B4-A2C4-2975D2E45547}" presName="background" presStyleLbl="node0" presStyleIdx="0" presStyleCnt="1"/>
      <dgm:spPr/>
    </dgm:pt>
    <dgm:pt modelId="{9E78DC88-5F3D-4BBC-AB53-1C37FF977797}" type="pres">
      <dgm:prSet presAssocID="{68DF3CD6-2468-46B4-A2C4-2975D2E45547}" presName="text" presStyleLbl="fgAcc0" presStyleIdx="0" presStyleCnt="1">
        <dgm:presLayoutVars>
          <dgm:chPref val="3"/>
        </dgm:presLayoutVars>
      </dgm:prSet>
      <dgm:spPr/>
    </dgm:pt>
    <dgm:pt modelId="{5F73FDE5-18C1-421A-B1AA-EBD65AEF97D9}" type="pres">
      <dgm:prSet presAssocID="{68DF3CD6-2468-46B4-A2C4-2975D2E45547}" presName="hierChild2" presStyleCnt="0"/>
      <dgm:spPr/>
    </dgm:pt>
    <dgm:pt modelId="{386FB692-7DDA-4239-94A1-DACA8EB23873}" type="pres">
      <dgm:prSet presAssocID="{F72B92DD-A6A2-4C7B-9E3F-6E834070E704}" presName="Name10" presStyleLbl="parChTrans1D2" presStyleIdx="0" presStyleCnt="3"/>
      <dgm:spPr/>
    </dgm:pt>
    <dgm:pt modelId="{F2BB8AE1-BB51-4A31-A639-A9129F64EA23}" type="pres">
      <dgm:prSet presAssocID="{C3A9D761-CF3F-4673-ADB0-9A6F78BE36C9}" presName="hierRoot2" presStyleCnt="0"/>
      <dgm:spPr/>
    </dgm:pt>
    <dgm:pt modelId="{A8630A97-EC1A-4F2E-B6C6-76B053949CC4}" type="pres">
      <dgm:prSet presAssocID="{C3A9D761-CF3F-4673-ADB0-9A6F78BE36C9}" presName="composite2" presStyleCnt="0"/>
      <dgm:spPr/>
    </dgm:pt>
    <dgm:pt modelId="{C98A4CF4-96A5-4602-89B5-CE5155B999D0}" type="pres">
      <dgm:prSet presAssocID="{C3A9D761-CF3F-4673-ADB0-9A6F78BE36C9}" presName="background2" presStyleLbl="node2" presStyleIdx="0" presStyleCnt="3"/>
      <dgm:spPr/>
    </dgm:pt>
    <dgm:pt modelId="{8105309C-0C51-4BE7-B518-468F8980C154}" type="pres">
      <dgm:prSet presAssocID="{C3A9D761-CF3F-4673-ADB0-9A6F78BE36C9}" presName="text2" presStyleLbl="fgAcc2" presStyleIdx="0" presStyleCnt="3">
        <dgm:presLayoutVars>
          <dgm:chPref val="3"/>
        </dgm:presLayoutVars>
      </dgm:prSet>
      <dgm:spPr/>
    </dgm:pt>
    <dgm:pt modelId="{A33E0963-703F-435D-951E-35632CF28ABF}" type="pres">
      <dgm:prSet presAssocID="{C3A9D761-CF3F-4673-ADB0-9A6F78BE36C9}" presName="hierChild3" presStyleCnt="0"/>
      <dgm:spPr/>
    </dgm:pt>
    <dgm:pt modelId="{5F4158CB-49B1-4FEF-AF6A-95C63A8304DF}" type="pres">
      <dgm:prSet presAssocID="{BF6C5694-BD5D-4237-84E7-913741229858}" presName="Name17" presStyleLbl="parChTrans1D3" presStyleIdx="0" presStyleCnt="6"/>
      <dgm:spPr/>
    </dgm:pt>
    <dgm:pt modelId="{5CD44890-3FAA-43FA-B438-28F8E2AB1CF6}" type="pres">
      <dgm:prSet presAssocID="{D06AEC91-0E61-484E-8178-36E6B247B9FA}" presName="hierRoot3" presStyleCnt="0"/>
      <dgm:spPr/>
    </dgm:pt>
    <dgm:pt modelId="{F21E832D-2513-4884-ABCD-12E1654FC796}" type="pres">
      <dgm:prSet presAssocID="{D06AEC91-0E61-484E-8178-36E6B247B9FA}" presName="composite3" presStyleCnt="0"/>
      <dgm:spPr/>
    </dgm:pt>
    <dgm:pt modelId="{682EBFA4-259F-4D74-8E48-A61A5F5F7269}" type="pres">
      <dgm:prSet presAssocID="{D06AEC91-0E61-484E-8178-36E6B247B9FA}" presName="background3" presStyleLbl="node3" presStyleIdx="0" presStyleCnt="6"/>
      <dgm:spPr/>
    </dgm:pt>
    <dgm:pt modelId="{B8CE6BCE-5931-4404-9032-2D8E9E98360E}" type="pres">
      <dgm:prSet presAssocID="{D06AEC91-0E61-484E-8178-36E6B247B9FA}" presName="text3" presStyleLbl="fgAcc3" presStyleIdx="0" presStyleCnt="6">
        <dgm:presLayoutVars>
          <dgm:chPref val="3"/>
        </dgm:presLayoutVars>
      </dgm:prSet>
      <dgm:spPr/>
    </dgm:pt>
    <dgm:pt modelId="{5B900924-0F9E-4D7F-BDC1-E4D530994284}" type="pres">
      <dgm:prSet presAssocID="{D06AEC91-0E61-484E-8178-36E6B247B9FA}" presName="hierChild4" presStyleCnt="0"/>
      <dgm:spPr/>
    </dgm:pt>
    <dgm:pt modelId="{0D47A388-3563-4E73-83CE-6DEC939EC372}" type="pres">
      <dgm:prSet presAssocID="{77B4C628-0F38-4EC4-8772-6BB46231E409}" presName="Name17" presStyleLbl="parChTrans1D3" presStyleIdx="1" presStyleCnt="6"/>
      <dgm:spPr/>
    </dgm:pt>
    <dgm:pt modelId="{6F2B20B1-6D00-47E4-8F04-D587CB80B239}" type="pres">
      <dgm:prSet presAssocID="{018D5CBD-6E38-4C3C-8AAD-4CC2A07600AD}" presName="hierRoot3" presStyleCnt="0"/>
      <dgm:spPr/>
    </dgm:pt>
    <dgm:pt modelId="{22F5DC0E-9076-4A89-91D2-07EB8E7678C7}" type="pres">
      <dgm:prSet presAssocID="{018D5CBD-6E38-4C3C-8AAD-4CC2A07600AD}" presName="composite3" presStyleCnt="0"/>
      <dgm:spPr/>
    </dgm:pt>
    <dgm:pt modelId="{E02BEF6D-09EB-4294-ACDD-DF6BB97D6C3A}" type="pres">
      <dgm:prSet presAssocID="{018D5CBD-6E38-4C3C-8AAD-4CC2A07600AD}" presName="background3" presStyleLbl="node3" presStyleIdx="1" presStyleCnt="6"/>
      <dgm:spPr/>
    </dgm:pt>
    <dgm:pt modelId="{A9B58048-CC15-4659-A57F-01ED8EB2C603}" type="pres">
      <dgm:prSet presAssocID="{018D5CBD-6E38-4C3C-8AAD-4CC2A07600AD}" presName="text3" presStyleLbl="fgAcc3" presStyleIdx="1" presStyleCnt="6">
        <dgm:presLayoutVars>
          <dgm:chPref val="3"/>
        </dgm:presLayoutVars>
      </dgm:prSet>
      <dgm:spPr/>
    </dgm:pt>
    <dgm:pt modelId="{83AF4846-9A13-4446-A987-3939349C2531}" type="pres">
      <dgm:prSet presAssocID="{018D5CBD-6E38-4C3C-8AAD-4CC2A07600AD}" presName="hierChild4" presStyleCnt="0"/>
      <dgm:spPr/>
    </dgm:pt>
    <dgm:pt modelId="{CA76231E-0DDD-437A-9630-21FEB276EAB9}" type="pres">
      <dgm:prSet presAssocID="{D2AAF0B0-9021-40F1-9986-4C9CB2BC45B0}" presName="Name10" presStyleLbl="parChTrans1D2" presStyleIdx="1" presStyleCnt="3"/>
      <dgm:spPr/>
    </dgm:pt>
    <dgm:pt modelId="{5317B51D-0C47-497C-8A28-467C7864DC94}" type="pres">
      <dgm:prSet presAssocID="{316EEF39-9545-4D28-8B28-09B5BFC37A05}" presName="hierRoot2" presStyleCnt="0"/>
      <dgm:spPr/>
    </dgm:pt>
    <dgm:pt modelId="{F08B317C-F522-43B9-85D1-75CA2280C46C}" type="pres">
      <dgm:prSet presAssocID="{316EEF39-9545-4D28-8B28-09B5BFC37A05}" presName="composite2" presStyleCnt="0"/>
      <dgm:spPr/>
    </dgm:pt>
    <dgm:pt modelId="{0B7D0D0B-6BF2-4588-A9CB-CDEFD2772868}" type="pres">
      <dgm:prSet presAssocID="{316EEF39-9545-4D28-8B28-09B5BFC37A05}" presName="background2" presStyleLbl="node2" presStyleIdx="1" presStyleCnt="3"/>
      <dgm:spPr/>
    </dgm:pt>
    <dgm:pt modelId="{C7DCD958-1455-4972-996F-9D5D8CB0A6E1}" type="pres">
      <dgm:prSet presAssocID="{316EEF39-9545-4D28-8B28-09B5BFC37A05}" presName="text2" presStyleLbl="fgAcc2" presStyleIdx="1" presStyleCnt="3">
        <dgm:presLayoutVars>
          <dgm:chPref val="3"/>
        </dgm:presLayoutVars>
      </dgm:prSet>
      <dgm:spPr/>
    </dgm:pt>
    <dgm:pt modelId="{828CE1EE-42A9-40DF-AE78-C4F46396E9A6}" type="pres">
      <dgm:prSet presAssocID="{316EEF39-9545-4D28-8B28-09B5BFC37A05}" presName="hierChild3" presStyleCnt="0"/>
      <dgm:spPr/>
    </dgm:pt>
    <dgm:pt modelId="{B7F0CC71-4A38-480D-AC42-6121DB2547D2}" type="pres">
      <dgm:prSet presAssocID="{4C4A72F3-08E0-4C21-A88F-EA4653FDE7AA}" presName="Name17" presStyleLbl="parChTrans1D3" presStyleIdx="2" presStyleCnt="6"/>
      <dgm:spPr/>
    </dgm:pt>
    <dgm:pt modelId="{987EDA6E-F86E-4CA3-BA0D-40596923247B}" type="pres">
      <dgm:prSet presAssocID="{E797CD7E-5B90-4ECD-9B2B-1848066C8BB7}" presName="hierRoot3" presStyleCnt="0"/>
      <dgm:spPr/>
    </dgm:pt>
    <dgm:pt modelId="{811A4B0F-155B-48A9-B76F-8BD14DCDD2C9}" type="pres">
      <dgm:prSet presAssocID="{E797CD7E-5B90-4ECD-9B2B-1848066C8BB7}" presName="composite3" presStyleCnt="0"/>
      <dgm:spPr/>
    </dgm:pt>
    <dgm:pt modelId="{25B853CA-9DF6-4647-B610-1DA9EB2BB989}" type="pres">
      <dgm:prSet presAssocID="{E797CD7E-5B90-4ECD-9B2B-1848066C8BB7}" presName="background3" presStyleLbl="node3" presStyleIdx="2" presStyleCnt="6"/>
      <dgm:spPr/>
    </dgm:pt>
    <dgm:pt modelId="{089DB891-D90A-4F75-A1BE-99A361A187A8}" type="pres">
      <dgm:prSet presAssocID="{E797CD7E-5B90-4ECD-9B2B-1848066C8BB7}" presName="text3" presStyleLbl="fgAcc3" presStyleIdx="2" presStyleCnt="6">
        <dgm:presLayoutVars>
          <dgm:chPref val="3"/>
        </dgm:presLayoutVars>
      </dgm:prSet>
      <dgm:spPr/>
    </dgm:pt>
    <dgm:pt modelId="{6058EBD2-64D4-42EE-9CB7-620508CA5811}" type="pres">
      <dgm:prSet presAssocID="{E797CD7E-5B90-4ECD-9B2B-1848066C8BB7}" presName="hierChild4" presStyleCnt="0"/>
      <dgm:spPr/>
    </dgm:pt>
    <dgm:pt modelId="{D7CC43C3-1986-4E4E-B72F-11D9098CEB2B}" type="pres">
      <dgm:prSet presAssocID="{B2D04D34-84DB-4C6D-9D77-06F6F7D52782}" presName="Name17" presStyleLbl="parChTrans1D3" presStyleIdx="3" presStyleCnt="6"/>
      <dgm:spPr/>
    </dgm:pt>
    <dgm:pt modelId="{B3EA5847-AA48-444C-A13C-F887A129CBD3}" type="pres">
      <dgm:prSet presAssocID="{7E40B603-8E16-4D87-81F4-3759DED60991}" presName="hierRoot3" presStyleCnt="0"/>
      <dgm:spPr/>
    </dgm:pt>
    <dgm:pt modelId="{AC03BD05-C9CC-4E1D-B5B7-09B0469D524F}" type="pres">
      <dgm:prSet presAssocID="{7E40B603-8E16-4D87-81F4-3759DED60991}" presName="composite3" presStyleCnt="0"/>
      <dgm:spPr/>
    </dgm:pt>
    <dgm:pt modelId="{A3C3692E-9F8A-4279-AA70-15CD2C8F21BF}" type="pres">
      <dgm:prSet presAssocID="{7E40B603-8E16-4D87-81F4-3759DED60991}" presName="background3" presStyleLbl="node3" presStyleIdx="3" presStyleCnt="6"/>
      <dgm:spPr/>
    </dgm:pt>
    <dgm:pt modelId="{7A05CCC8-137E-473B-9341-75876CCABF46}" type="pres">
      <dgm:prSet presAssocID="{7E40B603-8E16-4D87-81F4-3759DED60991}" presName="text3" presStyleLbl="fgAcc3" presStyleIdx="3" presStyleCnt="6">
        <dgm:presLayoutVars>
          <dgm:chPref val="3"/>
        </dgm:presLayoutVars>
      </dgm:prSet>
      <dgm:spPr/>
    </dgm:pt>
    <dgm:pt modelId="{ABD21A44-B3C4-47E0-8882-7B56E70CC37D}" type="pres">
      <dgm:prSet presAssocID="{7E40B603-8E16-4D87-81F4-3759DED60991}" presName="hierChild4" presStyleCnt="0"/>
      <dgm:spPr/>
    </dgm:pt>
    <dgm:pt modelId="{99B9341E-ACD9-4953-9BC8-B96EB278B34B}" type="pres">
      <dgm:prSet presAssocID="{F95F0F23-B5B8-437B-A67C-D845B4D9782B}" presName="Name10" presStyleLbl="parChTrans1D2" presStyleIdx="2" presStyleCnt="3"/>
      <dgm:spPr/>
    </dgm:pt>
    <dgm:pt modelId="{007968E3-1DE7-44F6-A3B8-B4FFF1B82030}" type="pres">
      <dgm:prSet presAssocID="{6CAD87FE-A9F1-4BE1-8B7E-E400450DEB1E}" presName="hierRoot2" presStyleCnt="0"/>
      <dgm:spPr/>
    </dgm:pt>
    <dgm:pt modelId="{4BFADFDC-508F-40EE-A5F9-EDB9DC05F272}" type="pres">
      <dgm:prSet presAssocID="{6CAD87FE-A9F1-4BE1-8B7E-E400450DEB1E}" presName="composite2" presStyleCnt="0"/>
      <dgm:spPr/>
    </dgm:pt>
    <dgm:pt modelId="{BE73B313-1D3A-4F1A-A2B1-087026556C0C}" type="pres">
      <dgm:prSet presAssocID="{6CAD87FE-A9F1-4BE1-8B7E-E400450DEB1E}" presName="background2" presStyleLbl="node2" presStyleIdx="2" presStyleCnt="3"/>
      <dgm:spPr/>
    </dgm:pt>
    <dgm:pt modelId="{CC205813-6A82-42D6-81EC-057F810472B7}" type="pres">
      <dgm:prSet presAssocID="{6CAD87FE-A9F1-4BE1-8B7E-E400450DEB1E}" presName="text2" presStyleLbl="fgAcc2" presStyleIdx="2" presStyleCnt="3">
        <dgm:presLayoutVars>
          <dgm:chPref val="3"/>
        </dgm:presLayoutVars>
      </dgm:prSet>
      <dgm:spPr/>
    </dgm:pt>
    <dgm:pt modelId="{FD2E2A33-3423-4DB6-9A6A-F74084821FFE}" type="pres">
      <dgm:prSet presAssocID="{6CAD87FE-A9F1-4BE1-8B7E-E400450DEB1E}" presName="hierChild3" presStyleCnt="0"/>
      <dgm:spPr/>
    </dgm:pt>
    <dgm:pt modelId="{77B49F96-EBD9-4B4C-8BCD-E176E42AFCDB}" type="pres">
      <dgm:prSet presAssocID="{2C89C784-2B9C-4975-8EFF-4D411796D5A3}" presName="Name17" presStyleLbl="parChTrans1D3" presStyleIdx="4" presStyleCnt="6"/>
      <dgm:spPr/>
    </dgm:pt>
    <dgm:pt modelId="{D30333F6-A49E-4800-A09A-00055F696CC6}" type="pres">
      <dgm:prSet presAssocID="{1859063A-2A2D-49BE-BA05-8159EB93E690}" presName="hierRoot3" presStyleCnt="0"/>
      <dgm:spPr/>
    </dgm:pt>
    <dgm:pt modelId="{75261900-1F6D-4255-AABD-92D96FE2EB1B}" type="pres">
      <dgm:prSet presAssocID="{1859063A-2A2D-49BE-BA05-8159EB93E690}" presName="composite3" presStyleCnt="0"/>
      <dgm:spPr/>
    </dgm:pt>
    <dgm:pt modelId="{2D6422AF-F3FE-4A2A-8C91-C2E5C9DD26AE}" type="pres">
      <dgm:prSet presAssocID="{1859063A-2A2D-49BE-BA05-8159EB93E690}" presName="background3" presStyleLbl="node3" presStyleIdx="4" presStyleCnt="6"/>
      <dgm:spPr/>
    </dgm:pt>
    <dgm:pt modelId="{88DB7EB4-FAFB-4340-9E7E-BD4C4E5DEFDA}" type="pres">
      <dgm:prSet presAssocID="{1859063A-2A2D-49BE-BA05-8159EB93E690}" presName="text3" presStyleLbl="fgAcc3" presStyleIdx="4" presStyleCnt="6">
        <dgm:presLayoutVars>
          <dgm:chPref val="3"/>
        </dgm:presLayoutVars>
      </dgm:prSet>
      <dgm:spPr/>
    </dgm:pt>
    <dgm:pt modelId="{5119FB08-5E56-4B91-9065-AEC513CBDC4B}" type="pres">
      <dgm:prSet presAssocID="{1859063A-2A2D-49BE-BA05-8159EB93E690}" presName="hierChild4" presStyleCnt="0"/>
      <dgm:spPr/>
    </dgm:pt>
    <dgm:pt modelId="{2FDC9037-87EE-45C9-A44C-8B40BA9918EF}" type="pres">
      <dgm:prSet presAssocID="{2670A6BE-EA02-469A-9617-B22172619DBF}" presName="Name17" presStyleLbl="parChTrans1D3" presStyleIdx="5" presStyleCnt="6"/>
      <dgm:spPr/>
    </dgm:pt>
    <dgm:pt modelId="{11E536C7-A1B7-474E-ABCF-C20B66F1E210}" type="pres">
      <dgm:prSet presAssocID="{FB64D757-50BD-44AE-85FA-CD5EFB481818}" presName="hierRoot3" presStyleCnt="0"/>
      <dgm:spPr/>
    </dgm:pt>
    <dgm:pt modelId="{C4F41898-C39B-4073-95C2-3C7464B810CB}" type="pres">
      <dgm:prSet presAssocID="{FB64D757-50BD-44AE-85FA-CD5EFB481818}" presName="composite3" presStyleCnt="0"/>
      <dgm:spPr/>
    </dgm:pt>
    <dgm:pt modelId="{71EE2F98-C842-4BEE-A242-00643A76BF21}" type="pres">
      <dgm:prSet presAssocID="{FB64D757-50BD-44AE-85FA-CD5EFB481818}" presName="background3" presStyleLbl="node3" presStyleIdx="5" presStyleCnt="6"/>
      <dgm:spPr/>
    </dgm:pt>
    <dgm:pt modelId="{49C2DB05-161A-4733-997F-06F60529B89C}" type="pres">
      <dgm:prSet presAssocID="{FB64D757-50BD-44AE-85FA-CD5EFB481818}" presName="text3" presStyleLbl="fgAcc3" presStyleIdx="5" presStyleCnt="6">
        <dgm:presLayoutVars>
          <dgm:chPref val="3"/>
        </dgm:presLayoutVars>
      </dgm:prSet>
      <dgm:spPr/>
    </dgm:pt>
    <dgm:pt modelId="{5441BD33-2199-446F-B642-04D8BBAD155A}" type="pres">
      <dgm:prSet presAssocID="{FB64D757-50BD-44AE-85FA-CD5EFB481818}" presName="hierChild4" presStyleCnt="0"/>
      <dgm:spPr/>
    </dgm:pt>
  </dgm:ptLst>
  <dgm:cxnLst>
    <dgm:cxn modelId="{B6CE5202-C1D1-400D-A247-DCDC1A0A4D63}" type="presOf" srcId="{8CB27E3E-E0AD-4A4D-ACBC-D3EDF700FF5B}" destId="{FD873CE9-FD99-480D-9179-F2BAFA606EAC}" srcOrd="0" destOrd="0" presId="urn:microsoft.com/office/officeart/2005/8/layout/hierarchy1"/>
    <dgm:cxn modelId="{08572F05-EE25-4CDB-A80D-34B870A55938}" srcId="{68DF3CD6-2468-46B4-A2C4-2975D2E45547}" destId="{C3A9D761-CF3F-4673-ADB0-9A6F78BE36C9}" srcOrd="0" destOrd="0" parTransId="{F72B92DD-A6A2-4C7B-9E3F-6E834070E704}" sibTransId="{F67B9B9C-4743-4D0B-9AA7-F78C6ADEE02C}"/>
    <dgm:cxn modelId="{BC452B0B-71B5-4C58-B43E-9EADF799812E}" type="presOf" srcId="{6CAD87FE-A9F1-4BE1-8B7E-E400450DEB1E}" destId="{CC205813-6A82-42D6-81EC-057F810472B7}" srcOrd="0" destOrd="0" presId="urn:microsoft.com/office/officeart/2005/8/layout/hierarchy1"/>
    <dgm:cxn modelId="{CFA9770B-682B-44EF-BB0B-CD3F1145057C}" srcId="{6CAD87FE-A9F1-4BE1-8B7E-E400450DEB1E}" destId="{1859063A-2A2D-49BE-BA05-8159EB93E690}" srcOrd="0" destOrd="0" parTransId="{2C89C784-2B9C-4975-8EFF-4D411796D5A3}" sibTransId="{3F3DD14A-1D7C-435D-8C83-3ECD0FEE255A}"/>
    <dgm:cxn modelId="{538BBB1E-915C-4417-B262-9A6D7E506233}" srcId="{68DF3CD6-2468-46B4-A2C4-2975D2E45547}" destId="{316EEF39-9545-4D28-8B28-09B5BFC37A05}" srcOrd="1" destOrd="0" parTransId="{D2AAF0B0-9021-40F1-9986-4C9CB2BC45B0}" sibTransId="{2732A24A-3137-4F0D-90EF-C8246C155D5B}"/>
    <dgm:cxn modelId="{AA736421-14AF-4860-A313-2EA53164CAEB}" type="presOf" srcId="{BF6C5694-BD5D-4237-84E7-913741229858}" destId="{5F4158CB-49B1-4FEF-AF6A-95C63A8304DF}" srcOrd="0" destOrd="0" presId="urn:microsoft.com/office/officeart/2005/8/layout/hierarchy1"/>
    <dgm:cxn modelId="{FB47292A-5F30-43FB-A19B-D5818EF730A0}" type="presOf" srcId="{B2D04D34-84DB-4C6D-9D77-06F6F7D52782}" destId="{D7CC43C3-1986-4E4E-B72F-11D9098CEB2B}" srcOrd="0" destOrd="0" presId="urn:microsoft.com/office/officeart/2005/8/layout/hierarchy1"/>
    <dgm:cxn modelId="{A12F5331-82D1-454C-8BBA-D772C3854088}" type="presOf" srcId="{1859063A-2A2D-49BE-BA05-8159EB93E690}" destId="{88DB7EB4-FAFB-4340-9E7E-BD4C4E5DEFDA}" srcOrd="0" destOrd="0" presId="urn:microsoft.com/office/officeart/2005/8/layout/hierarchy1"/>
    <dgm:cxn modelId="{6D5F123B-F7E6-441E-BB89-E4035646CD6B}" srcId="{C3A9D761-CF3F-4673-ADB0-9A6F78BE36C9}" destId="{018D5CBD-6E38-4C3C-8AAD-4CC2A07600AD}" srcOrd="1" destOrd="0" parTransId="{77B4C628-0F38-4EC4-8772-6BB46231E409}" sibTransId="{FC5B2B6B-D911-4899-A3D4-661D9F349808}"/>
    <dgm:cxn modelId="{DA87BA3F-F16F-48CB-A3C2-192B9DBDC45D}" type="presOf" srcId="{E797CD7E-5B90-4ECD-9B2B-1848066C8BB7}" destId="{089DB891-D90A-4F75-A1BE-99A361A187A8}" srcOrd="0" destOrd="0" presId="urn:microsoft.com/office/officeart/2005/8/layout/hierarchy1"/>
    <dgm:cxn modelId="{3A9BD940-A8A9-4CE9-9ED3-B7FFB03A2A6D}" type="presOf" srcId="{77B4C628-0F38-4EC4-8772-6BB46231E409}" destId="{0D47A388-3563-4E73-83CE-6DEC939EC372}" srcOrd="0" destOrd="0" presId="urn:microsoft.com/office/officeart/2005/8/layout/hierarchy1"/>
    <dgm:cxn modelId="{61B6465B-DF6B-487F-9C47-F5DCDA813B20}" type="presOf" srcId="{2C89C784-2B9C-4975-8EFF-4D411796D5A3}" destId="{77B49F96-EBD9-4B4C-8BCD-E176E42AFCDB}" srcOrd="0" destOrd="0" presId="urn:microsoft.com/office/officeart/2005/8/layout/hierarchy1"/>
    <dgm:cxn modelId="{2DE8715D-9E54-4619-8AED-E23DF55C8DA7}" type="presOf" srcId="{68DF3CD6-2468-46B4-A2C4-2975D2E45547}" destId="{9E78DC88-5F3D-4BBC-AB53-1C37FF977797}" srcOrd="0" destOrd="0" presId="urn:microsoft.com/office/officeart/2005/8/layout/hierarchy1"/>
    <dgm:cxn modelId="{10804E46-C59F-49FF-9CB0-1052E642E2B9}" type="presOf" srcId="{F72B92DD-A6A2-4C7B-9E3F-6E834070E704}" destId="{386FB692-7DDA-4239-94A1-DACA8EB23873}" srcOrd="0" destOrd="0" presId="urn:microsoft.com/office/officeart/2005/8/layout/hierarchy1"/>
    <dgm:cxn modelId="{8841CC68-09F8-4C0B-A481-B7D310492F20}" type="presOf" srcId="{018D5CBD-6E38-4C3C-8AAD-4CC2A07600AD}" destId="{A9B58048-CC15-4659-A57F-01ED8EB2C603}" srcOrd="0" destOrd="0" presId="urn:microsoft.com/office/officeart/2005/8/layout/hierarchy1"/>
    <dgm:cxn modelId="{1ACC3069-A6F1-4FA9-855C-A6731C127D76}" type="presOf" srcId="{316EEF39-9545-4D28-8B28-09B5BFC37A05}" destId="{C7DCD958-1455-4972-996F-9D5D8CB0A6E1}" srcOrd="0" destOrd="0" presId="urn:microsoft.com/office/officeart/2005/8/layout/hierarchy1"/>
    <dgm:cxn modelId="{09E99F4A-87A8-401A-9E66-7AEB21530E13}" type="presOf" srcId="{F95F0F23-B5B8-437B-A67C-D845B4D9782B}" destId="{99B9341E-ACD9-4953-9BC8-B96EB278B34B}" srcOrd="0" destOrd="0" presId="urn:microsoft.com/office/officeart/2005/8/layout/hierarchy1"/>
    <dgm:cxn modelId="{8BD5A24B-6A8E-45A1-A3A2-351584C17967}" type="presOf" srcId="{D2AAF0B0-9021-40F1-9986-4C9CB2BC45B0}" destId="{CA76231E-0DDD-437A-9630-21FEB276EAB9}" srcOrd="0" destOrd="0" presId="urn:microsoft.com/office/officeart/2005/8/layout/hierarchy1"/>
    <dgm:cxn modelId="{6B03924C-B395-43A7-B564-83B1DCBDCB09}" type="presOf" srcId="{D06AEC91-0E61-484E-8178-36E6B247B9FA}" destId="{B8CE6BCE-5931-4404-9032-2D8E9E98360E}" srcOrd="0" destOrd="0" presId="urn:microsoft.com/office/officeart/2005/8/layout/hierarchy1"/>
    <dgm:cxn modelId="{08E6D850-6F2D-4B19-959A-67A79DF12E56}" srcId="{68DF3CD6-2468-46B4-A2C4-2975D2E45547}" destId="{6CAD87FE-A9F1-4BE1-8B7E-E400450DEB1E}" srcOrd="2" destOrd="0" parTransId="{F95F0F23-B5B8-437B-A67C-D845B4D9782B}" sibTransId="{C622ECEF-404E-46B5-8CBE-5C5168021C5E}"/>
    <dgm:cxn modelId="{2FB92B89-CA70-4C2D-ABBB-B4709C5704A2}" type="presOf" srcId="{4C4A72F3-08E0-4C21-A88F-EA4653FDE7AA}" destId="{B7F0CC71-4A38-480D-AC42-6121DB2547D2}" srcOrd="0" destOrd="0" presId="urn:microsoft.com/office/officeart/2005/8/layout/hierarchy1"/>
    <dgm:cxn modelId="{D1CC008C-CB13-4B07-BC66-759D13FF2704}" srcId="{8CB27E3E-E0AD-4A4D-ACBC-D3EDF700FF5B}" destId="{68DF3CD6-2468-46B4-A2C4-2975D2E45547}" srcOrd="0" destOrd="0" parTransId="{233717B0-BC27-4C6E-AE55-BB650E73BF39}" sibTransId="{22EAE747-174A-4D43-A59A-8080C1CAD3BC}"/>
    <dgm:cxn modelId="{C1E41690-3CBB-448B-A6EF-DE9058F4936E}" srcId="{C3A9D761-CF3F-4673-ADB0-9A6F78BE36C9}" destId="{D06AEC91-0E61-484E-8178-36E6B247B9FA}" srcOrd="0" destOrd="0" parTransId="{BF6C5694-BD5D-4237-84E7-913741229858}" sibTransId="{1FAD6092-CF75-472B-9A71-D5C9769CDE76}"/>
    <dgm:cxn modelId="{EF736CA5-D453-470B-8D22-D7628CC6CFED}" type="presOf" srcId="{FB64D757-50BD-44AE-85FA-CD5EFB481818}" destId="{49C2DB05-161A-4733-997F-06F60529B89C}" srcOrd="0" destOrd="0" presId="urn:microsoft.com/office/officeart/2005/8/layout/hierarchy1"/>
    <dgm:cxn modelId="{D5D73CAA-300D-4BB3-B1AD-EBF34C25311E}" type="presOf" srcId="{C3A9D761-CF3F-4673-ADB0-9A6F78BE36C9}" destId="{8105309C-0C51-4BE7-B518-468F8980C154}" srcOrd="0" destOrd="0" presId="urn:microsoft.com/office/officeart/2005/8/layout/hierarchy1"/>
    <dgm:cxn modelId="{827DDAB5-7902-4284-AA48-26EE8BA7877B}" type="presOf" srcId="{2670A6BE-EA02-469A-9617-B22172619DBF}" destId="{2FDC9037-87EE-45C9-A44C-8B40BA9918EF}" srcOrd="0" destOrd="0" presId="urn:microsoft.com/office/officeart/2005/8/layout/hierarchy1"/>
    <dgm:cxn modelId="{3D3A23B7-5B5E-4EC4-875B-5DAE2632AFD8}" type="presOf" srcId="{7E40B603-8E16-4D87-81F4-3759DED60991}" destId="{7A05CCC8-137E-473B-9341-75876CCABF46}" srcOrd="0" destOrd="0" presId="urn:microsoft.com/office/officeart/2005/8/layout/hierarchy1"/>
    <dgm:cxn modelId="{3866B9C6-7A5B-4C76-ABEF-38AAFA0D647B}" srcId="{316EEF39-9545-4D28-8B28-09B5BFC37A05}" destId="{E797CD7E-5B90-4ECD-9B2B-1848066C8BB7}" srcOrd="0" destOrd="0" parTransId="{4C4A72F3-08E0-4C21-A88F-EA4653FDE7AA}" sibTransId="{B5201A40-BFAE-4684-9C1C-2F497988F09D}"/>
    <dgm:cxn modelId="{85D094D6-CC45-4C7A-9098-8B0AB16130A1}" srcId="{316EEF39-9545-4D28-8B28-09B5BFC37A05}" destId="{7E40B603-8E16-4D87-81F4-3759DED60991}" srcOrd="1" destOrd="0" parTransId="{B2D04D34-84DB-4C6D-9D77-06F6F7D52782}" sibTransId="{F2FB76FB-C8CB-41CF-A1D0-E1E349A8B14A}"/>
    <dgm:cxn modelId="{8777ADD7-2305-4E50-B0C9-6B3D0948CD57}" srcId="{6CAD87FE-A9F1-4BE1-8B7E-E400450DEB1E}" destId="{FB64D757-50BD-44AE-85FA-CD5EFB481818}" srcOrd="1" destOrd="0" parTransId="{2670A6BE-EA02-469A-9617-B22172619DBF}" sibTransId="{90616413-1007-471E-BDE1-4502184CA10A}"/>
    <dgm:cxn modelId="{39DE081C-B3D1-4676-A67E-91A18E9FAD9C}" type="presParOf" srcId="{FD873CE9-FD99-480D-9179-F2BAFA606EAC}" destId="{248BA764-E160-455D-B1D6-4F79B1A01307}" srcOrd="0" destOrd="0" presId="urn:microsoft.com/office/officeart/2005/8/layout/hierarchy1"/>
    <dgm:cxn modelId="{1D5D4DD8-6728-40AD-888C-080759586305}" type="presParOf" srcId="{248BA764-E160-455D-B1D6-4F79B1A01307}" destId="{126CFEDE-A465-4D90-9450-A07306820D2A}" srcOrd="0" destOrd="0" presId="urn:microsoft.com/office/officeart/2005/8/layout/hierarchy1"/>
    <dgm:cxn modelId="{DA96E4B7-AB48-4E58-97EF-EF1BE2A63224}" type="presParOf" srcId="{126CFEDE-A465-4D90-9450-A07306820D2A}" destId="{FB4C604D-2E7C-4146-9221-0741C2131C84}" srcOrd="0" destOrd="0" presId="urn:microsoft.com/office/officeart/2005/8/layout/hierarchy1"/>
    <dgm:cxn modelId="{D509B268-0CBE-498B-84AD-D726250D1F35}" type="presParOf" srcId="{126CFEDE-A465-4D90-9450-A07306820D2A}" destId="{9E78DC88-5F3D-4BBC-AB53-1C37FF977797}" srcOrd="1" destOrd="0" presId="urn:microsoft.com/office/officeart/2005/8/layout/hierarchy1"/>
    <dgm:cxn modelId="{28701088-FB80-47AE-A159-97CC172CADF4}" type="presParOf" srcId="{248BA764-E160-455D-B1D6-4F79B1A01307}" destId="{5F73FDE5-18C1-421A-B1AA-EBD65AEF97D9}" srcOrd="1" destOrd="0" presId="urn:microsoft.com/office/officeart/2005/8/layout/hierarchy1"/>
    <dgm:cxn modelId="{81870116-934C-40C3-9AE5-03180935D604}" type="presParOf" srcId="{5F73FDE5-18C1-421A-B1AA-EBD65AEF97D9}" destId="{386FB692-7DDA-4239-94A1-DACA8EB23873}" srcOrd="0" destOrd="0" presId="urn:microsoft.com/office/officeart/2005/8/layout/hierarchy1"/>
    <dgm:cxn modelId="{1BC3EBE4-49BB-4171-9162-DBE522464467}" type="presParOf" srcId="{5F73FDE5-18C1-421A-B1AA-EBD65AEF97D9}" destId="{F2BB8AE1-BB51-4A31-A639-A9129F64EA23}" srcOrd="1" destOrd="0" presId="urn:microsoft.com/office/officeart/2005/8/layout/hierarchy1"/>
    <dgm:cxn modelId="{FD2541B7-1929-4CB1-96A7-30610AA857C7}" type="presParOf" srcId="{F2BB8AE1-BB51-4A31-A639-A9129F64EA23}" destId="{A8630A97-EC1A-4F2E-B6C6-76B053949CC4}" srcOrd="0" destOrd="0" presId="urn:microsoft.com/office/officeart/2005/8/layout/hierarchy1"/>
    <dgm:cxn modelId="{AEB0C3E7-2C91-43C8-A316-1A400703DED2}" type="presParOf" srcId="{A8630A97-EC1A-4F2E-B6C6-76B053949CC4}" destId="{C98A4CF4-96A5-4602-89B5-CE5155B999D0}" srcOrd="0" destOrd="0" presId="urn:microsoft.com/office/officeart/2005/8/layout/hierarchy1"/>
    <dgm:cxn modelId="{F6B4A4E3-D1BB-4731-A88E-1172BDBFE8F5}" type="presParOf" srcId="{A8630A97-EC1A-4F2E-B6C6-76B053949CC4}" destId="{8105309C-0C51-4BE7-B518-468F8980C154}" srcOrd="1" destOrd="0" presId="urn:microsoft.com/office/officeart/2005/8/layout/hierarchy1"/>
    <dgm:cxn modelId="{B2609588-EA58-4D22-A67C-4D75DC5DDD04}" type="presParOf" srcId="{F2BB8AE1-BB51-4A31-A639-A9129F64EA23}" destId="{A33E0963-703F-435D-951E-35632CF28ABF}" srcOrd="1" destOrd="0" presId="urn:microsoft.com/office/officeart/2005/8/layout/hierarchy1"/>
    <dgm:cxn modelId="{0675D3D4-C797-4D59-BB6B-58F378D82F28}" type="presParOf" srcId="{A33E0963-703F-435D-951E-35632CF28ABF}" destId="{5F4158CB-49B1-4FEF-AF6A-95C63A8304DF}" srcOrd="0" destOrd="0" presId="urn:microsoft.com/office/officeart/2005/8/layout/hierarchy1"/>
    <dgm:cxn modelId="{247B01E3-4A41-45F8-A6B4-FC7E16550A2D}" type="presParOf" srcId="{A33E0963-703F-435D-951E-35632CF28ABF}" destId="{5CD44890-3FAA-43FA-B438-28F8E2AB1CF6}" srcOrd="1" destOrd="0" presId="urn:microsoft.com/office/officeart/2005/8/layout/hierarchy1"/>
    <dgm:cxn modelId="{4257103B-3684-468D-AD07-7D2F6F0D52B8}" type="presParOf" srcId="{5CD44890-3FAA-43FA-B438-28F8E2AB1CF6}" destId="{F21E832D-2513-4884-ABCD-12E1654FC796}" srcOrd="0" destOrd="0" presId="urn:microsoft.com/office/officeart/2005/8/layout/hierarchy1"/>
    <dgm:cxn modelId="{75047307-F323-4DD5-8D91-206BF883FE8F}" type="presParOf" srcId="{F21E832D-2513-4884-ABCD-12E1654FC796}" destId="{682EBFA4-259F-4D74-8E48-A61A5F5F7269}" srcOrd="0" destOrd="0" presId="urn:microsoft.com/office/officeart/2005/8/layout/hierarchy1"/>
    <dgm:cxn modelId="{1C34D451-0C71-45EC-B41D-F1E5EC94CC94}" type="presParOf" srcId="{F21E832D-2513-4884-ABCD-12E1654FC796}" destId="{B8CE6BCE-5931-4404-9032-2D8E9E98360E}" srcOrd="1" destOrd="0" presId="urn:microsoft.com/office/officeart/2005/8/layout/hierarchy1"/>
    <dgm:cxn modelId="{AF3EEE05-403C-4890-823B-AA3966EEDE78}" type="presParOf" srcId="{5CD44890-3FAA-43FA-B438-28F8E2AB1CF6}" destId="{5B900924-0F9E-4D7F-BDC1-E4D530994284}" srcOrd="1" destOrd="0" presId="urn:microsoft.com/office/officeart/2005/8/layout/hierarchy1"/>
    <dgm:cxn modelId="{04F19E4A-0560-4A8D-ACEE-51258FF88363}" type="presParOf" srcId="{A33E0963-703F-435D-951E-35632CF28ABF}" destId="{0D47A388-3563-4E73-83CE-6DEC939EC372}" srcOrd="2" destOrd="0" presId="urn:microsoft.com/office/officeart/2005/8/layout/hierarchy1"/>
    <dgm:cxn modelId="{C9D70571-620C-44C9-AE26-387D768A008D}" type="presParOf" srcId="{A33E0963-703F-435D-951E-35632CF28ABF}" destId="{6F2B20B1-6D00-47E4-8F04-D587CB80B239}" srcOrd="3" destOrd="0" presId="urn:microsoft.com/office/officeart/2005/8/layout/hierarchy1"/>
    <dgm:cxn modelId="{4D88A0D0-15D9-4322-90B8-D2536AA553B0}" type="presParOf" srcId="{6F2B20B1-6D00-47E4-8F04-D587CB80B239}" destId="{22F5DC0E-9076-4A89-91D2-07EB8E7678C7}" srcOrd="0" destOrd="0" presId="urn:microsoft.com/office/officeart/2005/8/layout/hierarchy1"/>
    <dgm:cxn modelId="{4ED7CA21-46D4-477F-931C-4486FC5399FD}" type="presParOf" srcId="{22F5DC0E-9076-4A89-91D2-07EB8E7678C7}" destId="{E02BEF6D-09EB-4294-ACDD-DF6BB97D6C3A}" srcOrd="0" destOrd="0" presId="urn:microsoft.com/office/officeart/2005/8/layout/hierarchy1"/>
    <dgm:cxn modelId="{4E94AB2B-ADC6-4D3F-BF84-E427CAD84E0E}" type="presParOf" srcId="{22F5DC0E-9076-4A89-91D2-07EB8E7678C7}" destId="{A9B58048-CC15-4659-A57F-01ED8EB2C603}" srcOrd="1" destOrd="0" presId="urn:microsoft.com/office/officeart/2005/8/layout/hierarchy1"/>
    <dgm:cxn modelId="{907BFBFC-C942-4653-822D-AB0D7A028961}" type="presParOf" srcId="{6F2B20B1-6D00-47E4-8F04-D587CB80B239}" destId="{83AF4846-9A13-4446-A987-3939349C2531}" srcOrd="1" destOrd="0" presId="urn:microsoft.com/office/officeart/2005/8/layout/hierarchy1"/>
    <dgm:cxn modelId="{7D059996-4FBB-4AAF-B2FD-0B937007A676}" type="presParOf" srcId="{5F73FDE5-18C1-421A-B1AA-EBD65AEF97D9}" destId="{CA76231E-0DDD-437A-9630-21FEB276EAB9}" srcOrd="2" destOrd="0" presId="urn:microsoft.com/office/officeart/2005/8/layout/hierarchy1"/>
    <dgm:cxn modelId="{D0F6BF37-C170-4B07-8D09-CB05002E4B4A}" type="presParOf" srcId="{5F73FDE5-18C1-421A-B1AA-EBD65AEF97D9}" destId="{5317B51D-0C47-497C-8A28-467C7864DC94}" srcOrd="3" destOrd="0" presId="urn:microsoft.com/office/officeart/2005/8/layout/hierarchy1"/>
    <dgm:cxn modelId="{0E472B7D-C74D-4255-8B3A-2CDFFACD3B52}" type="presParOf" srcId="{5317B51D-0C47-497C-8A28-467C7864DC94}" destId="{F08B317C-F522-43B9-85D1-75CA2280C46C}" srcOrd="0" destOrd="0" presId="urn:microsoft.com/office/officeart/2005/8/layout/hierarchy1"/>
    <dgm:cxn modelId="{13FE41E5-77E5-4097-B0B8-0B17EADEF919}" type="presParOf" srcId="{F08B317C-F522-43B9-85D1-75CA2280C46C}" destId="{0B7D0D0B-6BF2-4588-A9CB-CDEFD2772868}" srcOrd="0" destOrd="0" presId="urn:microsoft.com/office/officeart/2005/8/layout/hierarchy1"/>
    <dgm:cxn modelId="{59A95C9F-487C-4DA5-A1ED-ED1CAB041E5F}" type="presParOf" srcId="{F08B317C-F522-43B9-85D1-75CA2280C46C}" destId="{C7DCD958-1455-4972-996F-9D5D8CB0A6E1}" srcOrd="1" destOrd="0" presId="urn:microsoft.com/office/officeart/2005/8/layout/hierarchy1"/>
    <dgm:cxn modelId="{2B643FAE-413A-4D6D-A8B4-FC9BC14CC551}" type="presParOf" srcId="{5317B51D-0C47-497C-8A28-467C7864DC94}" destId="{828CE1EE-42A9-40DF-AE78-C4F46396E9A6}" srcOrd="1" destOrd="0" presId="urn:microsoft.com/office/officeart/2005/8/layout/hierarchy1"/>
    <dgm:cxn modelId="{3B988941-ACB1-497E-B2EA-10CC643F8CF3}" type="presParOf" srcId="{828CE1EE-42A9-40DF-AE78-C4F46396E9A6}" destId="{B7F0CC71-4A38-480D-AC42-6121DB2547D2}" srcOrd="0" destOrd="0" presId="urn:microsoft.com/office/officeart/2005/8/layout/hierarchy1"/>
    <dgm:cxn modelId="{C9442440-8B0D-4A25-8E39-3239D8E627A1}" type="presParOf" srcId="{828CE1EE-42A9-40DF-AE78-C4F46396E9A6}" destId="{987EDA6E-F86E-4CA3-BA0D-40596923247B}" srcOrd="1" destOrd="0" presId="urn:microsoft.com/office/officeart/2005/8/layout/hierarchy1"/>
    <dgm:cxn modelId="{945B8EFA-9115-4AFC-814D-BDACEE8F4A1B}" type="presParOf" srcId="{987EDA6E-F86E-4CA3-BA0D-40596923247B}" destId="{811A4B0F-155B-48A9-B76F-8BD14DCDD2C9}" srcOrd="0" destOrd="0" presId="urn:microsoft.com/office/officeart/2005/8/layout/hierarchy1"/>
    <dgm:cxn modelId="{94C42DB4-53F6-41CC-9D17-1371E3E4204C}" type="presParOf" srcId="{811A4B0F-155B-48A9-B76F-8BD14DCDD2C9}" destId="{25B853CA-9DF6-4647-B610-1DA9EB2BB989}" srcOrd="0" destOrd="0" presId="urn:microsoft.com/office/officeart/2005/8/layout/hierarchy1"/>
    <dgm:cxn modelId="{93246634-ED59-4210-AE70-783A01B4BC82}" type="presParOf" srcId="{811A4B0F-155B-48A9-B76F-8BD14DCDD2C9}" destId="{089DB891-D90A-4F75-A1BE-99A361A187A8}" srcOrd="1" destOrd="0" presId="urn:microsoft.com/office/officeart/2005/8/layout/hierarchy1"/>
    <dgm:cxn modelId="{3CE2ADD0-7A65-47B4-B6A9-321789CDD062}" type="presParOf" srcId="{987EDA6E-F86E-4CA3-BA0D-40596923247B}" destId="{6058EBD2-64D4-42EE-9CB7-620508CA5811}" srcOrd="1" destOrd="0" presId="urn:microsoft.com/office/officeart/2005/8/layout/hierarchy1"/>
    <dgm:cxn modelId="{7BC9F33B-EE1F-48E3-ACEE-CC26B9C0777C}" type="presParOf" srcId="{828CE1EE-42A9-40DF-AE78-C4F46396E9A6}" destId="{D7CC43C3-1986-4E4E-B72F-11D9098CEB2B}" srcOrd="2" destOrd="0" presId="urn:microsoft.com/office/officeart/2005/8/layout/hierarchy1"/>
    <dgm:cxn modelId="{90848D76-B3C2-4DF9-8AC9-AEC8710BBA5F}" type="presParOf" srcId="{828CE1EE-42A9-40DF-AE78-C4F46396E9A6}" destId="{B3EA5847-AA48-444C-A13C-F887A129CBD3}" srcOrd="3" destOrd="0" presId="urn:microsoft.com/office/officeart/2005/8/layout/hierarchy1"/>
    <dgm:cxn modelId="{7258D4AA-6D1B-4BAB-8CE6-5E73743D561C}" type="presParOf" srcId="{B3EA5847-AA48-444C-A13C-F887A129CBD3}" destId="{AC03BD05-C9CC-4E1D-B5B7-09B0469D524F}" srcOrd="0" destOrd="0" presId="urn:microsoft.com/office/officeart/2005/8/layout/hierarchy1"/>
    <dgm:cxn modelId="{EFB234C5-01C9-41EB-BB32-CB10618AA3DE}" type="presParOf" srcId="{AC03BD05-C9CC-4E1D-B5B7-09B0469D524F}" destId="{A3C3692E-9F8A-4279-AA70-15CD2C8F21BF}" srcOrd="0" destOrd="0" presId="urn:microsoft.com/office/officeart/2005/8/layout/hierarchy1"/>
    <dgm:cxn modelId="{DBDA0CCE-9948-439D-9B9C-D7404EFA9D6B}" type="presParOf" srcId="{AC03BD05-C9CC-4E1D-B5B7-09B0469D524F}" destId="{7A05CCC8-137E-473B-9341-75876CCABF46}" srcOrd="1" destOrd="0" presId="urn:microsoft.com/office/officeart/2005/8/layout/hierarchy1"/>
    <dgm:cxn modelId="{AE512839-555F-45B4-8FE5-0053D5EFC3F7}" type="presParOf" srcId="{B3EA5847-AA48-444C-A13C-F887A129CBD3}" destId="{ABD21A44-B3C4-47E0-8882-7B56E70CC37D}" srcOrd="1" destOrd="0" presId="urn:microsoft.com/office/officeart/2005/8/layout/hierarchy1"/>
    <dgm:cxn modelId="{70281B4B-28A4-46BC-B4C1-72DEB207EC00}" type="presParOf" srcId="{5F73FDE5-18C1-421A-B1AA-EBD65AEF97D9}" destId="{99B9341E-ACD9-4953-9BC8-B96EB278B34B}" srcOrd="4" destOrd="0" presId="urn:microsoft.com/office/officeart/2005/8/layout/hierarchy1"/>
    <dgm:cxn modelId="{B0E7E73D-3616-4990-86C0-7D3E8397DAF1}" type="presParOf" srcId="{5F73FDE5-18C1-421A-B1AA-EBD65AEF97D9}" destId="{007968E3-1DE7-44F6-A3B8-B4FFF1B82030}" srcOrd="5" destOrd="0" presId="urn:microsoft.com/office/officeart/2005/8/layout/hierarchy1"/>
    <dgm:cxn modelId="{F3D44908-9ADD-48B9-87C0-1DE7D338BED8}" type="presParOf" srcId="{007968E3-1DE7-44F6-A3B8-B4FFF1B82030}" destId="{4BFADFDC-508F-40EE-A5F9-EDB9DC05F272}" srcOrd="0" destOrd="0" presId="urn:microsoft.com/office/officeart/2005/8/layout/hierarchy1"/>
    <dgm:cxn modelId="{5E45E1A1-3436-4010-9E08-5CED2A83008B}" type="presParOf" srcId="{4BFADFDC-508F-40EE-A5F9-EDB9DC05F272}" destId="{BE73B313-1D3A-4F1A-A2B1-087026556C0C}" srcOrd="0" destOrd="0" presId="urn:microsoft.com/office/officeart/2005/8/layout/hierarchy1"/>
    <dgm:cxn modelId="{05E53585-4BC7-4242-A1D4-DD1922C3B5BD}" type="presParOf" srcId="{4BFADFDC-508F-40EE-A5F9-EDB9DC05F272}" destId="{CC205813-6A82-42D6-81EC-057F810472B7}" srcOrd="1" destOrd="0" presId="urn:microsoft.com/office/officeart/2005/8/layout/hierarchy1"/>
    <dgm:cxn modelId="{BC44DF62-BDF7-4AC9-BDD8-9F57E9BE619F}" type="presParOf" srcId="{007968E3-1DE7-44F6-A3B8-B4FFF1B82030}" destId="{FD2E2A33-3423-4DB6-9A6A-F74084821FFE}" srcOrd="1" destOrd="0" presId="urn:microsoft.com/office/officeart/2005/8/layout/hierarchy1"/>
    <dgm:cxn modelId="{36BF4D43-3C7F-4916-B711-860BC517ACDF}" type="presParOf" srcId="{FD2E2A33-3423-4DB6-9A6A-F74084821FFE}" destId="{77B49F96-EBD9-4B4C-8BCD-E176E42AFCDB}" srcOrd="0" destOrd="0" presId="urn:microsoft.com/office/officeart/2005/8/layout/hierarchy1"/>
    <dgm:cxn modelId="{2EBE168C-B644-469F-9539-53ADE44769AA}" type="presParOf" srcId="{FD2E2A33-3423-4DB6-9A6A-F74084821FFE}" destId="{D30333F6-A49E-4800-A09A-00055F696CC6}" srcOrd="1" destOrd="0" presId="urn:microsoft.com/office/officeart/2005/8/layout/hierarchy1"/>
    <dgm:cxn modelId="{4528BDB2-054D-4034-A7A2-2117A2756CA6}" type="presParOf" srcId="{D30333F6-A49E-4800-A09A-00055F696CC6}" destId="{75261900-1F6D-4255-AABD-92D96FE2EB1B}" srcOrd="0" destOrd="0" presId="urn:microsoft.com/office/officeart/2005/8/layout/hierarchy1"/>
    <dgm:cxn modelId="{4BF7D75C-F64C-4B18-B52A-1DEEE0C606F5}" type="presParOf" srcId="{75261900-1F6D-4255-AABD-92D96FE2EB1B}" destId="{2D6422AF-F3FE-4A2A-8C91-C2E5C9DD26AE}" srcOrd="0" destOrd="0" presId="urn:microsoft.com/office/officeart/2005/8/layout/hierarchy1"/>
    <dgm:cxn modelId="{9166F556-07EE-43EC-AC53-804914A9211A}" type="presParOf" srcId="{75261900-1F6D-4255-AABD-92D96FE2EB1B}" destId="{88DB7EB4-FAFB-4340-9E7E-BD4C4E5DEFDA}" srcOrd="1" destOrd="0" presId="urn:microsoft.com/office/officeart/2005/8/layout/hierarchy1"/>
    <dgm:cxn modelId="{CAA15609-F618-4743-B189-C87DF99AA104}" type="presParOf" srcId="{D30333F6-A49E-4800-A09A-00055F696CC6}" destId="{5119FB08-5E56-4B91-9065-AEC513CBDC4B}" srcOrd="1" destOrd="0" presId="urn:microsoft.com/office/officeart/2005/8/layout/hierarchy1"/>
    <dgm:cxn modelId="{D6B0F964-119C-4947-BDF5-F7F87623718C}" type="presParOf" srcId="{FD2E2A33-3423-4DB6-9A6A-F74084821FFE}" destId="{2FDC9037-87EE-45C9-A44C-8B40BA9918EF}" srcOrd="2" destOrd="0" presId="urn:microsoft.com/office/officeart/2005/8/layout/hierarchy1"/>
    <dgm:cxn modelId="{9B55C86D-B8EC-476F-B479-D79B5386C90E}" type="presParOf" srcId="{FD2E2A33-3423-4DB6-9A6A-F74084821FFE}" destId="{11E536C7-A1B7-474E-ABCF-C20B66F1E210}" srcOrd="3" destOrd="0" presId="urn:microsoft.com/office/officeart/2005/8/layout/hierarchy1"/>
    <dgm:cxn modelId="{729CB321-ADFD-4046-AED3-CF3C88BC1F21}" type="presParOf" srcId="{11E536C7-A1B7-474E-ABCF-C20B66F1E210}" destId="{C4F41898-C39B-4073-95C2-3C7464B810CB}" srcOrd="0" destOrd="0" presId="urn:microsoft.com/office/officeart/2005/8/layout/hierarchy1"/>
    <dgm:cxn modelId="{ACBF2C2B-8528-415C-8E7C-1ABCAE03978D}" type="presParOf" srcId="{C4F41898-C39B-4073-95C2-3C7464B810CB}" destId="{71EE2F98-C842-4BEE-A242-00643A76BF21}" srcOrd="0" destOrd="0" presId="urn:microsoft.com/office/officeart/2005/8/layout/hierarchy1"/>
    <dgm:cxn modelId="{94CE806E-9456-49B6-AD19-A96E13560740}" type="presParOf" srcId="{C4F41898-C39B-4073-95C2-3C7464B810CB}" destId="{49C2DB05-161A-4733-997F-06F60529B89C}" srcOrd="1" destOrd="0" presId="urn:microsoft.com/office/officeart/2005/8/layout/hierarchy1"/>
    <dgm:cxn modelId="{454728C6-774E-4A86-8B6D-21F5C6682267}" type="presParOf" srcId="{11E536C7-A1B7-474E-ABCF-C20B66F1E210}" destId="{5441BD33-2199-446F-B642-04D8BBAD15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7CD8C-5BCF-4589-A101-7AD7B4C66D4D}">
      <dsp:nvSpPr>
        <dsp:cNvPr id="0" name=""/>
        <dsp:cNvSpPr/>
      </dsp:nvSpPr>
      <dsp:spPr>
        <a:xfrm>
          <a:off x="2519" y="437121"/>
          <a:ext cx="1466354" cy="586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</dsp:txBody>
      <dsp:txXfrm>
        <a:off x="295790" y="437121"/>
        <a:ext cx="879813" cy="586541"/>
      </dsp:txXfrm>
    </dsp:sp>
    <dsp:sp modelId="{48A02A0D-E54C-4762-BA9D-D50A436EBE14}">
      <dsp:nvSpPr>
        <dsp:cNvPr id="0" name=""/>
        <dsp:cNvSpPr/>
      </dsp:nvSpPr>
      <dsp:spPr>
        <a:xfrm>
          <a:off x="1322237" y="437121"/>
          <a:ext cx="1466354" cy="586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Information</a:t>
          </a:r>
        </a:p>
      </dsp:txBody>
      <dsp:txXfrm>
        <a:off x="1615508" y="437121"/>
        <a:ext cx="879813" cy="586541"/>
      </dsp:txXfrm>
    </dsp:sp>
    <dsp:sp modelId="{06AD1AA8-2609-4DC7-865E-1F8C6BEE4318}">
      <dsp:nvSpPr>
        <dsp:cNvPr id="0" name=""/>
        <dsp:cNvSpPr/>
      </dsp:nvSpPr>
      <dsp:spPr>
        <a:xfrm>
          <a:off x="2586916" y="423208"/>
          <a:ext cx="1466354" cy="586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Knowledge</a:t>
          </a:r>
        </a:p>
      </dsp:txBody>
      <dsp:txXfrm>
        <a:off x="2880187" y="423208"/>
        <a:ext cx="879813" cy="586541"/>
      </dsp:txXfrm>
    </dsp:sp>
    <dsp:sp modelId="{DA823FE3-8327-4E7F-A61A-CD451D8E050E}">
      <dsp:nvSpPr>
        <dsp:cNvPr id="0" name=""/>
        <dsp:cNvSpPr/>
      </dsp:nvSpPr>
      <dsp:spPr>
        <a:xfrm>
          <a:off x="3851595" y="423208"/>
          <a:ext cx="1466354" cy="5865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Wisdom</a:t>
          </a:r>
        </a:p>
      </dsp:txBody>
      <dsp:txXfrm>
        <a:off x="4144866" y="423208"/>
        <a:ext cx="879813" cy="586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C9037-87EE-45C9-A44C-8B40BA9918EF}">
      <dsp:nvSpPr>
        <dsp:cNvPr id="0" name=""/>
        <dsp:cNvSpPr/>
      </dsp:nvSpPr>
      <dsp:spPr>
        <a:xfrm>
          <a:off x="4337384" y="1546005"/>
          <a:ext cx="441705" cy="210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253"/>
              </a:lnTo>
              <a:lnTo>
                <a:pt x="441705" y="143253"/>
              </a:lnTo>
              <a:lnTo>
                <a:pt x="441705" y="2102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49F96-EBD9-4B4C-8BCD-E176E42AFCDB}">
      <dsp:nvSpPr>
        <dsp:cNvPr id="0" name=""/>
        <dsp:cNvSpPr/>
      </dsp:nvSpPr>
      <dsp:spPr>
        <a:xfrm>
          <a:off x="3895678" y="1546005"/>
          <a:ext cx="441705" cy="210211"/>
        </a:xfrm>
        <a:custGeom>
          <a:avLst/>
          <a:gdLst/>
          <a:ahLst/>
          <a:cxnLst/>
          <a:rect l="0" t="0" r="0" b="0"/>
          <a:pathLst>
            <a:path>
              <a:moveTo>
                <a:pt x="441705" y="0"/>
              </a:moveTo>
              <a:lnTo>
                <a:pt x="441705" y="143253"/>
              </a:lnTo>
              <a:lnTo>
                <a:pt x="0" y="143253"/>
              </a:lnTo>
              <a:lnTo>
                <a:pt x="0" y="2102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9341E-ACD9-4953-9BC8-B96EB278B34B}">
      <dsp:nvSpPr>
        <dsp:cNvPr id="0" name=""/>
        <dsp:cNvSpPr/>
      </dsp:nvSpPr>
      <dsp:spPr>
        <a:xfrm>
          <a:off x="2570561" y="876821"/>
          <a:ext cx="1766822" cy="210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253"/>
              </a:lnTo>
              <a:lnTo>
                <a:pt x="1766822" y="143253"/>
              </a:lnTo>
              <a:lnTo>
                <a:pt x="1766822" y="2102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C43C3-1986-4E4E-B72F-11D9098CEB2B}">
      <dsp:nvSpPr>
        <dsp:cNvPr id="0" name=""/>
        <dsp:cNvSpPr/>
      </dsp:nvSpPr>
      <dsp:spPr>
        <a:xfrm>
          <a:off x="2570561" y="1546005"/>
          <a:ext cx="441705" cy="210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253"/>
              </a:lnTo>
              <a:lnTo>
                <a:pt x="441705" y="143253"/>
              </a:lnTo>
              <a:lnTo>
                <a:pt x="441705" y="2102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0CC71-4A38-480D-AC42-6121DB2547D2}">
      <dsp:nvSpPr>
        <dsp:cNvPr id="0" name=""/>
        <dsp:cNvSpPr/>
      </dsp:nvSpPr>
      <dsp:spPr>
        <a:xfrm>
          <a:off x="2128855" y="1546005"/>
          <a:ext cx="441705" cy="210211"/>
        </a:xfrm>
        <a:custGeom>
          <a:avLst/>
          <a:gdLst/>
          <a:ahLst/>
          <a:cxnLst/>
          <a:rect l="0" t="0" r="0" b="0"/>
          <a:pathLst>
            <a:path>
              <a:moveTo>
                <a:pt x="441705" y="0"/>
              </a:moveTo>
              <a:lnTo>
                <a:pt x="441705" y="143253"/>
              </a:lnTo>
              <a:lnTo>
                <a:pt x="0" y="143253"/>
              </a:lnTo>
              <a:lnTo>
                <a:pt x="0" y="2102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6231E-0DDD-437A-9630-21FEB276EAB9}">
      <dsp:nvSpPr>
        <dsp:cNvPr id="0" name=""/>
        <dsp:cNvSpPr/>
      </dsp:nvSpPr>
      <dsp:spPr>
        <a:xfrm>
          <a:off x="2524841" y="876821"/>
          <a:ext cx="91440" cy="2102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02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7A388-3563-4E73-83CE-6DEC939EC372}">
      <dsp:nvSpPr>
        <dsp:cNvPr id="0" name=""/>
        <dsp:cNvSpPr/>
      </dsp:nvSpPr>
      <dsp:spPr>
        <a:xfrm>
          <a:off x="803738" y="1546005"/>
          <a:ext cx="441705" cy="210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253"/>
              </a:lnTo>
              <a:lnTo>
                <a:pt x="441705" y="143253"/>
              </a:lnTo>
              <a:lnTo>
                <a:pt x="441705" y="2102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158CB-49B1-4FEF-AF6A-95C63A8304DF}">
      <dsp:nvSpPr>
        <dsp:cNvPr id="0" name=""/>
        <dsp:cNvSpPr/>
      </dsp:nvSpPr>
      <dsp:spPr>
        <a:xfrm>
          <a:off x="362032" y="1546005"/>
          <a:ext cx="441705" cy="210211"/>
        </a:xfrm>
        <a:custGeom>
          <a:avLst/>
          <a:gdLst/>
          <a:ahLst/>
          <a:cxnLst/>
          <a:rect l="0" t="0" r="0" b="0"/>
          <a:pathLst>
            <a:path>
              <a:moveTo>
                <a:pt x="441705" y="0"/>
              </a:moveTo>
              <a:lnTo>
                <a:pt x="441705" y="143253"/>
              </a:lnTo>
              <a:lnTo>
                <a:pt x="0" y="143253"/>
              </a:lnTo>
              <a:lnTo>
                <a:pt x="0" y="2102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6FB692-7DDA-4239-94A1-DACA8EB23873}">
      <dsp:nvSpPr>
        <dsp:cNvPr id="0" name=""/>
        <dsp:cNvSpPr/>
      </dsp:nvSpPr>
      <dsp:spPr>
        <a:xfrm>
          <a:off x="803738" y="876821"/>
          <a:ext cx="1766822" cy="210211"/>
        </a:xfrm>
        <a:custGeom>
          <a:avLst/>
          <a:gdLst/>
          <a:ahLst/>
          <a:cxnLst/>
          <a:rect l="0" t="0" r="0" b="0"/>
          <a:pathLst>
            <a:path>
              <a:moveTo>
                <a:pt x="1766822" y="0"/>
              </a:moveTo>
              <a:lnTo>
                <a:pt x="1766822" y="143253"/>
              </a:lnTo>
              <a:lnTo>
                <a:pt x="0" y="143253"/>
              </a:lnTo>
              <a:lnTo>
                <a:pt x="0" y="2102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4C604D-2E7C-4146-9221-0741C2131C84}">
      <dsp:nvSpPr>
        <dsp:cNvPr id="0" name=""/>
        <dsp:cNvSpPr/>
      </dsp:nvSpPr>
      <dsp:spPr>
        <a:xfrm>
          <a:off x="2209165" y="417849"/>
          <a:ext cx="722791" cy="458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8DC88-5F3D-4BBC-AB53-1C37FF977797}">
      <dsp:nvSpPr>
        <dsp:cNvPr id="0" name=""/>
        <dsp:cNvSpPr/>
      </dsp:nvSpPr>
      <dsp:spPr>
        <a:xfrm>
          <a:off x="2289475" y="494143"/>
          <a:ext cx="722791" cy="458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Business Classes</a:t>
          </a:r>
        </a:p>
      </dsp:txBody>
      <dsp:txXfrm>
        <a:off x="2302918" y="507586"/>
        <a:ext cx="695905" cy="432086"/>
      </dsp:txXfrm>
    </dsp:sp>
    <dsp:sp modelId="{C98A4CF4-96A5-4602-89B5-CE5155B999D0}">
      <dsp:nvSpPr>
        <dsp:cNvPr id="0" name=""/>
        <dsp:cNvSpPr/>
      </dsp:nvSpPr>
      <dsp:spPr>
        <a:xfrm>
          <a:off x="442343" y="1087033"/>
          <a:ext cx="722791" cy="458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5309C-0C51-4BE7-B518-468F8980C154}">
      <dsp:nvSpPr>
        <dsp:cNvPr id="0" name=""/>
        <dsp:cNvSpPr/>
      </dsp:nvSpPr>
      <dsp:spPr>
        <a:xfrm>
          <a:off x="522653" y="1163328"/>
          <a:ext cx="722791" cy="458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Accounting</a:t>
          </a:r>
        </a:p>
      </dsp:txBody>
      <dsp:txXfrm>
        <a:off x="536096" y="1176771"/>
        <a:ext cx="695905" cy="432086"/>
      </dsp:txXfrm>
    </dsp:sp>
    <dsp:sp modelId="{682EBFA4-259F-4D74-8E48-A61A5F5F7269}">
      <dsp:nvSpPr>
        <dsp:cNvPr id="0" name=""/>
        <dsp:cNvSpPr/>
      </dsp:nvSpPr>
      <dsp:spPr>
        <a:xfrm>
          <a:off x="637" y="1756217"/>
          <a:ext cx="722791" cy="458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E6BCE-5931-4404-9032-2D8E9E98360E}">
      <dsp:nvSpPr>
        <dsp:cNvPr id="0" name=""/>
        <dsp:cNvSpPr/>
      </dsp:nvSpPr>
      <dsp:spPr>
        <a:xfrm>
          <a:off x="80947" y="1832512"/>
          <a:ext cx="722791" cy="458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ACC207</a:t>
          </a:r>
        </a:p>
      </dsp:txBody>
      <dsp:txXfrm>
        <a:off x="94390" y="1845955"/>
        <a:ext cx="695905" cy="432086"/>
      </dsp:txXfrm>
    </dsp:sp>
    <dsp:sp modelId="{E02BEF6D-09EB-4294-ACDD-DF6BB97D6C3A}">
      <dsp:nvSpPr>
        <dsp:cNvPr id="0" name=""/>
        <dsp:cNvSpPr/>
      </dsp:nvSpPr>
      <dsp:spPr>
        <a:xfrm>
          <a:off x="884048" y="1756217"/>
          <a:ext cx="722791" cy="458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58048-CC15-4659-A57F-01ED8EB2C603}">
      <dsp:nvSpPr>
        <dsp:cNvPr id="0" name=""/>
        <dsp:cNvSpPr/>
      </dsp:nvSpPr>
      <dsp:spPr>
        <a:xfrm>
          <a:off x="964358" y="1832512"/>
          <a:ext cx="722791" cy="458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ACC208</a:t>
          </a:r>
        </a:p>
      </dsp:txBody>
      <dsp:txXfrm>
        <a:off x="977801" y="1845955"/>
        <a:ext cx="695905" cy="432086"/>
      </dsp:txXfrm>
    </dsp:sp>
    <dsp:sp modelId="{0B7D0D0B-6BF2-4588-A9CB-CDEFD2772868}">
      <dsp:nvSpPr>
        <dsp:cNvPr id="0" name=""/>
        <dsp:cNvSpPr/>
      </dsp:nvSpPr>
      <dsp:spPr>
        <a:xfrm>
          <a:off x="2209165" y="1087033"/>
          <a:ext cx="722791" cy="458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CD958-1455-4972-996F-9D5D8CB0A6E1}">
      <dsp:nvSpPr>
        <dsp:cNvPr id="0" name=""/>
        <dsp:cNvSpPr/>
      </dsp:nvSpPr>
      <dsp:spPr>
        <a:xfrm>
          <a:off x="2289475" y="1163328"/>
          <a:ext cx="722791" cy="458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Computer Information Systems</a:t>
          </a:r>
        </a:p>
      </dsp:txBody>
      <dsp:txXfrm>
        <a:off x="2302918" y="1176771"/>
        <a:ext cx="695905" cy="432086"/>
      </dsp:txXfrm>
    </dsp:sp>
    <dsp:sp modelId="{25B853CA-9DF6-4647-B610-1DA9EB2BB989}">
      <dsp:nvSpPr>
        <dsp:cNvPr id="0" name=""/>
        <dsp:cNvSpPr/>
      </dsp:nvSpPr>
      <dsp:spPr>
        <a:xfrm>
          <a:off x="1767460" y="1756217"/>
          <a:ext cx="722791" cy="458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DB891-D90A-4F75-A1BE-99A361A187A8}">
      <dsp:nvSpPr>
        <dsp:cNvPr id="0" name=""/>
        <dsp:cNvSpPr/>
      </dsp:nvSpPr>
      <dsp:spPr>
        <a:xfrm>
          <a:off x="1847770" y="1832512"/>
          <a:ext cx="722791" cy="458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CIS101</a:t>
          </a:r>
        </a:p>
      </dsp:txBody>
      <dsp:txXfrm>
        <a:off x="1861213" y="1845955"/>
        <a:ext cx="695905" cy="432086"/>
      </dsp:txXfrm>
    </dsp:sp>
    <dsp:sp modelId="{A3C3692E-9F8A-4279-AA70-15CD2C8F21BF}">
      <dsp:nvSpPr>
        <dsp:cNvPr id="0" name=""/>
        <dsp:cNvSpPr/>
      </dsp:nvSpPr>
      <dsp:spPr>
        <a:xfrm>
          <a:off x="2650871" y="1756217"/>
          <a:ext cx="722791" cy="458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5CCC8-137E-473B-9341-75876CCABF46}">
      <dsp:nvSpPr>
        <dsp:cNvPr id="0" name=""/>
        <dsp:cNvSpPr/>
      </dsp:nvSpPr>
      <dsp:spPr>
        <a:xfrm>
          <a:off x="2731181" y="1832512"/>
          <a:ext cx="722791" cy="458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CIS310</a:t>
          </a:r>
        </a:p>
      </dsp:txBody>
      <dsp:txXfrm>
        <a:off x="2744624" y="1845955"/>
        <a:ext cx="695905" cy="432086"/>
      </dsp:txXfrm>
    </dsp:sp>
    <dsp:sp modelId="{BE73B313-1D3A-4F1A-A2B1-087026556C0C}">
      <dsp:nvSpPr>
        <dsp:cNvPr id="0" name=""/>
        <dsp:cNvSpPr/>
      </dsp:nvSpPr>
      <dsp:spPr>
        <a:xfrm>
          <a:off x="3975988" y="1087033"/>
          <a:ext cx="722791" cy="458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05813-6A82-42D6-81EC-057F810472B7}">
      <dsp:nvSpPr>
        <dsp:cNvPr id="0" name=""/>
        <dsp:cNvSpPr/>
      </dsp:nvSpPr>
      <dsp:spPr>
        <a:xfrm>
          <a:off x="4056298" y="1163328"/>
          <a:ext cx="722791" cy="458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Finance</a:t>
          </a:r>
        </a:p>
      </dsp:txBody>
      <dsp:txXfrm>
        <a:off x="4069741" y="1176771"/>
        <a:ext cx="695905" cy="432086"/>
      </dsp:txXfrm>
    </dsp:sp>
    <dsp:sp modelId="{2D6422AF-F3FE-4A2A-8C91-C2E5C9DD26AE}">
      <dsp:nvSpPr>
        <dsp:cNvPr id="0" name=""/>
        <dsp:cNvSpPr/>
      </dsp:nvSpPr>
      <dsp:spPr>
        <a:xfrm>
          <a:off x="3534282" y="1756217"/>
          <a:ext cx="722791" cy="458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B7EB4-FAFB-4340-9E7E-BD4C4E5DEFDA}">
      <dsp:nvSpPr>
        <dsp:cNvPr id="0" name=""/>
        <dsp:cNvSpPr/>
      </dsp:nvSpPr>
      <dsp:spPr>
        <a:xfrm>
          <a:off x="3614593" y="1832512"/>
          <a:ext cx="722791" cy="458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FRL300</a:t>
          </a:r>
        </a:p>
      </dsp:txBody>
      <dsp:txXfrm>
        <a:off x="3628036" y="1845955"/>
        <a:ext cx="695905" cy="432086"/>
      </dsp:txXfrm>
    </dsp:sp>
    <dsp:sp modelId="{71EE2F98-C842-4BEE-A242-00643A76BF21}">
      <dsp:nvSpPr>
        <dsp:cNvPr id="0" name=""/>
        <dsp:cNvSpPr/>
      </dsp:nvSpPr>
      <dsp:spPr>
        <a:xfrm>
          <a:off x="4417694" y="1756217"/>
          <a:ext cx="722791" cy="4589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2DB05-161A-4733-997F-06F60529B89C}">
      <dsp:nvSpPr>
        <dsp:cNvPr id="0" name=""/>
        <dsp:cNvSpPr/>
      </dsp:nvSpPr>
      <dsp:spPr>
        <a:xfrm>
          <a:off x="4498004" y="1832512"/>
          <a:ext cx="722791" cy="4589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FRL 301</a:t>
          </a:r>
        </a:p>
      </dsp:txBody>
      <dsp:txXfrm>
        <a:off x="4511447" y="1845955"/>
        <a:ext cx="695905" cy="432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10 Slides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138" y="142732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5353" y="1824889"/>
            <a:ext cx="6400800" cy="733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7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450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571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117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0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10 Slides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5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683"/>
            <a:ext cx="7772400" cy="764118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5957"/>
            <a:ext cx="7772400" cy="61740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6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310 Slides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9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310 Slides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8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310 Slides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577C-36B9-A749-96AC-1A7E3C40902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5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C577C-36B9-A749-96AC-1A7E3C40902D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3A3C7-8D46-DB42-89CB-992E9276F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6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p.edu/~raguthrie/CIS310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229600" cy="234548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Professor Ruth A. Guthrie at California Polytechnic University, Pomona, has granted a permission for this instructor to use and/or modify the </a:t>
            </a:r>
            <a:r>
              <a:rPr lang="en-US" dirty="0" err="1"/>
              <a:t>PPT</a:t>
            </a:r>
            <a:r>
              <a:rPr lang="en-US" dirty="0"/>
              <a:t> for her CIS310 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http://www.cpp.edu/~raguthrie/CIS310/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for this MIS 315 online class.</a:t>
            </a:r>
          </a:p>
        </p:txBody>
      </p:sp>
    </p:spTree>
    <p:extLst>
      <p:ext uri="{BB962C8B-B14F-4D97-AF65-F5344CB8AC3E}">
        <p14:creationId xmlns:p14="http://schemas.microsoft.com/office/powerpoint/2010/main" val="270599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0936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Design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042219"/>
            <a:ext cx="7886700" cy="5188869"/>
          </a:xfrm>
        </p:spPr>
        <p:txBody>
          <a:bodyPr>
            <a:normAutofit/>
          </a:bodyPr>
          <a:lstStyle/>
          <a:p>
            <a:r>
              <a:rPr lang="en-US" dirty="0"/>
              <a:t>Entity-Relationship (ER) diagrams are used for database design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design viewed within the database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10" y="2344840"/>
            <a:ext cx="6312309" cy="132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10" y="4724246"/>
            <a:ext cx="5801032" cy="150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77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Structured Query Language (SQL) is a tool/language that helps extract information from the database for analysis purposes</a:t>
            </a:r>
          </a:p>
          <a:p>
            <a:r>
              <a:rPr lang="en-US" sz="2600" dirty="0"/>
              <a:t>QBE (Query by Example) is a graphical query tool, to retrieve data though visualized commands </a:t>
            </a:r>
          </a:p>
          <a:p>
            <a:pPr lvl="1"/>
            <a:r>
              <a:rPr lang="en-US" sz="2200" dirty="0"/>
              <a:t>QBE generates SQL for you, and is easy to use</a:t>
            </a:r>
          </a:p>
          <a:p>
            <a:pPr lvl="1"/>
            <a:r>
              <a:rPr lang="en-US" sz="2200" dirty="0"/>
              <a:t>In comparison with SQL, QBE has limited functionalities and is unable to work without the DBMS environment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8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313"/>
            <a:ext cx="8229600" cy="1143000"/>
          </a:xfrm>
        </p:spPr>
        <p:txBody>
          <a:bodyPr/>
          <a:lstStyle/>
          <a:p>
            <a:r>
              <a:rPr lang="en-US" dirty="0"/>
              <a:t>Other Database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969"/>
            <a:ext cx="7886700" cy="52121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Hierarchical - parent/child relationship between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Document-centric – places data into documents that can be manipulated</a:t>
            </a:r>
          </a:p>
          <a:p>
            <a:r>
              <a:rPr lang="en-US" dirty="0"/>
              <a:t>NoSQL (Not only SQL) for unstructured data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5360740"/>
              </p:ext>
            </p:extLst>
          </p:nvPr>
        </p:nvGraphicFramePr>
        <p:xfrm>
          <a:off x="1519670" y="1862666"/>
          <a:ext cx="5221433" cy="2709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482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95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Database Management Systems (DBMS) is an application that create and manage the databases</a:t>
            </a:r>
          </a:p>
          <a:p>
            <a:pPr lvl="1"/>
            <a:r>
              <a:rPr lang="en-US" dirty="0"/>
              <a:t>Oracle, DB2, SQL Server, MySQL</a:t>
            </a:r>
          </a:p>
          <a:p>
            <a:pPr lvl="1"/>
            <a:r>
              <a:rPr lang="en-US" dirty="0"/>
              <a:t>Microsoft Access is end-user-oriented DBMS for small scale databases and is easy to use</a:t>
            </a:r>
          </a:p>
          <a:p>
            <a:r>
              <a:rPr lang="en-US" dirty="0"/>
              <a:t>Enterprise Databases serve the entire </a:t>
            </a:r>
            <a:br>
              <a:rPr lang="en-US" dirty="0"/>
            </a:br>
            <a:r>
              <a:rPr lang="en-US" dirty="0"/>
              <a:t>organization</a:t>
            </a:r>
          </a:p>
        </p:txBody>
      </p:sp>
    </p:spTree>
    <p:extLst>
      <p:ext uri="{BB962C8B-B14F-4D97-AF65-F5344CB8AC3E}">
        <p14:creationId xmlns:p14="http://schemas.microsoft.com/office/powerpoint/2010/main" val="78372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5901"/>
            <a:ext cx="7886700" cy="50105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Consists of extracts from one or more of the organization’s databases</a:t>
            </a:r>
          </a:p>
          <a:p>
            <a:r>
              <a:rPr lang="en-US" dirty="0"/>
              <a:t>Allows the data to be copied and stored for analysis</a:t>
            </a:r>
          </a:p>
          <a:p>
            <a:pPr lvl="1"/>
            <a:r>
              <a:rPr lang="en-US" dirty="0"/>
              <a:t>Needs to be refreshed as the data changes</a:t>
            </a:r>
          </a:p>
          <a:p>
            <a:r>
              <a:rPr lang="en-US" dirty="0"/>
              <a:t>Data is time-stamped when extracted</a:t>
            </a:r>
          </a:p>
          <a:p>
            <a:pPr lvl="1"/>
            <a:r>
              <a:rPr lang="en-US" dirty="0"/>
              <a:t>Allows comparisons between different time periods</a:t>
            </a:r>
          </a:p>
          <a:p>
            <a:r>
              <a:rPr lang="en-US" dirty="0"/>
              <a:t>Data is standardized</a:t>
            </a:r>
          </a:p>
          <a:p>
            <a:pPr lvl="1"/>
            <a:r>
              <a:rPr lang="en-US" dirty="0"/>
              <a:t>All similar fields (e.g., calendar dates) are structured the same</a:t>
            </a:r>
          </a:p>
          <a:p>
            <a:pPr lvl="2"/>
            <a:r>
              <a:rPr lang="en-US" dirty="0"/>
              <a:t>Date is MM/DD/YYYY</a:t>
            </a:r>
          </a:p>
          <a:p>
            <a:r>
              <a:rPr lang="en-US" dirty="0"/>
              <a:t>Data marts are smaller subsets of data warehouses for specific business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03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6293"/>
          </a:xfrm>
        </p:spPr>
        <p:txBody>
          <a:bodyPr>
            <a:normAutofit fontScale="92500"/>
          </a:bodyPr>
          <a:lstStyle/>
          <a:p>
            <a:r>
              <a:rPr lang="en-US" dirty="0"/>
              <a:t>Forces organizations to better understand the data</a:t>
            </a:r>
          </a:p>
          <a:p>
            <a:r>
              <a:rPr lang="en-US" dirty="0"/>
              <a:t>Centralized view of data to identify inconsistent data</a:t>
            </a:r>
          </a:p>
          <a:p>
            <a:r>
              <a:rPr lang="en-US" dirty="0"/>
              <a:t>Once inconsistencies are resolved, higher quality data is used to make better business decisions</a:t>
            </a:r>
          </a:p>
          <a:p>
            <a:r>
              <a:rPr lang="en-US" dirty="0"/>
              <a:t>Data can be analyzed over multiple time periods</a:t>
            </a:r>
          </a:p>
          <a:p>
            <a:r>
              <a:rPr lang="en-US" dirty="0"/>
              <a:t>Tools are available to combine data and gain more insight into business operations</a:t>
            </a:r>
          </a:p>
        </p:txBody>
      </p:sp>
    </p:spTree>
    <p:extLst>
      <p:ext uri="{BB962C8B-B14F-4D97-AF65-F5344CB8AC3E}">
        <p14:creationId xmlns:p14="http://schemas.microsoft.com/office/powerpoint/2010/main" val="480594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5508"/>
            <a:ext cx="7886700" cy="50422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Automated process of analyzing data</a:t>
            </a:r>
          </a:p>
          <a:p>
            <a:pPr lvl="1"/>
            <a:r>
              <a:rPr lang="en-US" dirty="0"/>
              <a:t>To find previously unknown trends, patterns, and associations</a:t>
            </a:r>
          </a:p>
          <a:p>
            <a:pPr lvl="1"/>
            <a:r>
              <a:rPr lang="en-US" dirty="0"/>
              <a:t>To make better business decisions</a:t>
            </a:r>
          </a:p>
          <a:p>
            <a:r>
              <a:rPr lang="en-US" dirty="0"/>
              <a:t>Starts with a hypothetical result in mind</a:t>
            </a:r>
          </a:p>
          <a:p>
            <a:r>
              <a:rPr lang="en-US" dirty="0"/>
              <a:t>Privacy concerns</a:t>
            </a:r>
          </a:p>
          <a:p>
            <a:pPr lvl="1"/>
            <a:r>
              <a:rPr lang="en-US" dirty="0"/>
              <a:t>Easier to combine disparate sources of information and when aggregated tell you much more about the individual</a:t>
            </a:r>
          </a:p>
          <a:p>
            <a:pPr lvl="1"/>
            <a:r>
              <a:rPr lang="en-US" dirty="0"/>
              <a:t>Data brokers now to sell this information </a:t>
            </a:r>
          </a:p>
          <a:p>
            <a:r>
              <a:rPr lang="en-US" dirty="0"/>
              <a:t>Business intelligence – collecting and analyzing information to increase their competitive advantage</a:t>
            </a:r>
          </a:p>
          <a:p>
            <a:r>
              <a:rPr lang="en-US" dirty="0"/>
              <a:t>Business analytics – uses internal company data to improve business processes and practices</a:t>
            </a:r>
          </a:p>
        </p:txBody>
      </p:sp>
    </p:spTree>
    <p:extLst>
      <p:ext uri="{BB962C8B-B14F-4D97-AF65-F5344CB8AC3E}">
        <p14:creationId xmlns:p14="http://schemas.microsoft.com/office/powerpoint/2010/main" val="4160099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20B8-BF5B-439D-8C7F-74C19D42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6610"/>
            <a:ext cx="8229600" cy="605228"/>
          </a:xfrm>
        </p:spPr>
        <p:txBody>
          <a:bodyPr>
            <a:normAutofit fontScale="90000"/>
          </a:bodyPr>
          <a:lstStyle/>
          <a:p>
            <a:r>
              <a:rPr lang="en-US" dirty="0"/>
              <a:t>Eastern Base Student File for Analysis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D0133D7-F406-4995-8C32-831F2096B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820074"/>
              </p:ext>
            </p:extLst>
          </p:nvPr>
        </p:nvGraphicFramePr>
        <p:xfrm>
          <a:off x="457200" y="731838"/>
          <a:ext cx="8229600" cy="62569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48255880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394985985"/>
                    </a:ext>
                  </a:extLst>
                </a:gridCol>
              </a:tblGrid>
              <a:tr h="391061">
                <a:tc>
                  <a:txBody>
                    <a:bodyPr/>
                    <a:lstStyle/>
                    <a:p>
                      <a:r>
                        <a:rPr lang="en-US" dirty="0"/>
                        <a:t>Data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Elements Continued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123015"/>
                  </a:ext>
                </a:extLst>
              </a:tr>
              <a:tr h="391061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Town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21008"/>
                  </a:ext>
                </a:extLst>
              </a:tr>
              <a:tr h="391061">
                <a:tc>
                  <a:txBody>
                    <a:bodyPr/>
                    <a:lstStyle/>
                    <a:p>
                      <a:r>
                        <a:rPr lang="en-US" dirty="0"/>
                        <a:t>Residence Status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274494"/>
                  </a:ext>
                </a:extLst>
              </a:tr>
              <a:tr h="391061">
                <a:tc>
                  <a:txBody>
                    <a:bodyPr/>
                    <a:lstStyle/>
                    <a:p>
                      <a:r>
                        <a:rPr lang="en-US" dirty="0"/>
                        <a:t>Tuition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424577"/>
                  </a:ext>
                </a:extLst>
              </a:tr>
              <a:tr h="391061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654041"/>
                  </a:ext>
                </a:extLst>
              </a:tr>
              <a:tr h="391061">
                <a:tc>
                  <a:txBody>
                    <a:bodyPr/>
                    <a:lstStyle/>
                    <a:p>
                      <a:r>
                        <a:rPr lang="en-US" dirty="0"/>
                        <a:t>Matriculated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11899"/>
                  </a:ext>
                </a:extLst>
              </a:tr>
              <a:tr h="391061">
                <a:tc>
                  <a:txBody>
                    <a:bodyPr/>
                    <a:lstStyle/>
                    <a:p>
                      <a:r>
                        <a:rPr lang="en-US" dirty="0"/>
                        <a:t>Student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 Academic Credits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559080"/>
                  </a:ext>
                </a:extLst>
              </a:tr>
              <a:tr h="391061">
                <a:tc>
                  <a:txBody>
                    <a:bodyPr/>
                    <a:lstStyle/>
                    <a:p>
                      <a:r>
                        <a:rPr lang="en-US" dirty="0"/>
                        <a:t>FT/PT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Cumulative Eastern Academic Credits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524997"/>
                  </a:ext>
                </a:extLst>
              </a:tr>
              <a:tr h="391061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33326"/>
                  </a:ext>
                </a:extLst>
              </a:tr>
              <a:tr h="391061">
                <a:tc>
                  <a:txBody>
                    <a:bodyPr/>
                    <a:lstStyle/>
                    <a:p>
                      <a:r>
                        <a:rPr lang="en-US" dirty="0"/>
                        <a:t>Birthdate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 GPA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22510"/>
                  </a:ext>
                </a:extLst>
              </a:tr>
              <a:tr h="391061">
                <a:tc>
                  <a:txBody>
                    <a:bodyPr/>
                    <a:lstStyle/>
                    <a:p>
                      <a:r>
                        <a:rPr lang="en-US" dirty="0"/>
                        <a:t>Age at Third Week Count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43463"/>
                  </a:ext>
                </a:extLst>
              </a:tr>
              <a:tr h="391061">
                <a:tc>
                  <a:txBody>
                    <a:bodyPr/>
                    <a:lstStyle/>
                    <a:p>
                      <a:r>
                        <a:rPr lang="en-US" dirty="0"/>
                        <a:t>Citizen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 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128141"/>
                  </a:ext>
                </a:extLst>
              </a:tr>
              <a:tr h="391061">
                <a:tc>
                  <a:txBody>
                    <a:bodyPr/>
                    <a:lstStyle/>
                    <a:p>
                      <a:r>
                        <a:rPr lang="en-US" dirty="0"/>
                        <a:t>Visa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 Exam Credits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99364"/>
                  </a:ext>
                </a:extLst>
              </a:tr>
              <a:tr h="391061">
                <a:tc>
                  <a:txBody>
                    <a:bodyPr/>
                    <a:lstStyle/>
                    <a:p>
                      <a:r>
                        <a:rPr lang="en-US" dirty="0"/>
                        <a:t>Various Ethnicity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Exam Credits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212675"/>
                  </a:ext>
                </a:extLst>
              </a:tr>
              <a:tr h="391061">
                <a:tc>
                  <a:txBody>
                    <a:bodyPr/>
                    <a:lstStyle/>
                    <a:p>
                      <a:r>
                        <a:rPr lang="en-US" dirty="0"/>
                        <a:t>Race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Academic Credits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43947"/>
                  </a:ext>
                </a:extLst>
              </a:tr>
              <a:tr h="3910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039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256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20B8-BF5B-439D-8C7F-74C19D42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6610"/>
            <a:ext cx="8229600" cy="605228"/>
          </a:xfrm>
        </p:spPr>
        <p:txBody>
          <a:bodyPr>
            <a:normAutofit fontScale="90000"/>
          </a:bodyPr>
          <a:lstStyle/>
          <a:p>
            <a:r>
              <a:rPr lang="en-US" dirty="0"/>
              <a:t>Eastern Base Student File for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D56E2D-E4EC-4368-A6C6-644747036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41761"/>
            <a:ext cx="8229600" cy="46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7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Management (KM)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64"/>
            <a:ext cx="8229600" cy="5201129"/>
          </a:xfrm>
        </p:spPr>
        <p:txBody>
          <a:bodyPr/>
          <a:lstStyle/>
          <a:p>
            <a:r>
              <a:rPr lang="en-US" dirty="0"/>
              <a:t>Companies and individuals accumulate knowledge</a:t>
            </a:r>
          </a:p>
          <a:p>
            <a:r>
              <a:rPr lang="en-US" dirty="0"/>
              <a:t>Not consistently written down or saved</a:t>
            </a:r>
          </a:p>
          <a:p>
            <a:r>
              <a:rPr lang="en-US" dirty="0"/>
              <a:t>If recorded, not consistently organized</a:t>
            </a:r>
          </a:p>
          <a:p>
            <a:r>
              <a:rPr lang="en-US" dirty="0"/>
              <a:t>KM is the process of formalizing the capture, indexing, and storing of knowledge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47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395" y="1824889"/>
            <a:ext cx="6400800" cy="733345"/>
          </a:xfrm>
        </p:spPr>
        <p:txBody>
          <a:bodyPr>
            <a:noAutofit/>
          </a:bodyPr>
          <a:lstStyle/>
          <a:p>
            <a:r>
              <a:rPr lang="en-US" sz="4400" dirty="0"/>
              <a:t>Data and Databases</a:t>
            </a:r>
          </a:p>
        </p:txBody>
      </p:sp>
    </p:spTree>
    <p:extLst>
      <p:ext uri="{BB962C8B-B14F-4D97-AF65-F5344CB8AC3E}">
        <p14:creationId xmlns:p14="http://schemas.microsoft.com/office/powerpoint/2010/main" val="315588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58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Described the differences between data, information, and technology</a:t>
            </a:r>
          </a:p>
          <a:p>
            <a:r>
              <a:rPr lang="en-US" dirty="0"/>
              <a:t>Defined the term </a:t>
            </a:r>
            <a:r>
              <a:rPr lang="en-US" i="1" dirty="0"/>
              <a:t>database</a:t>
            </a:r>
            <a:r>
              <a:rPr lang="en-US" dirty="0"/>
              <a:t> and understanding the fundamental of designing one</a:t>
            </a:r>
          </a:p>
          <a:p>
            <a:r>
              <a:rPr lang="en-US" dirty="0"/>
              <a:t>Described the role of a database management system</a:t>
            </a:r>
          </a:p>
          <a:p>
            <a:r>
              <a:rPr lang="en-US" dirty="0"/>
              <a:t>Described the characteristics of a data warehouse</a:t>
            </a:r>
          </a:p>
          <a:p>
            <a:r>
              <a:rPr lang="en-US" dirty="0"/>
              <a:t>Defined data mining and describe its role in an organization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44" y="382795"/>
            <a:ext cx="870158" cy="77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8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1945"/>
            <a:ext cx="8229600" cy="51532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Upon successful completion of this chapter, you will be able to:</a:t>
            </a:r>
          </a:p>
          <a:p>
            <a:r>
              <a:rPr lang="en-US" dirty="0"/>
              <a:t>Describe the differences between data, information, and technology</a:t>
            </a:r>
          </a:p>
          <a:p>
            <a:r>
              <a:rPr lang="en-US" dirty="0"/>
              <a:t>Define the term </a:t>
            </a:r>
            <a:r>
              <a:rPr lang="en-US" i="1" dirty="0"/>
              <a:t>database</a:t>
            </a:r>
            <a:r>
              <a:rPr lang="en-US" dirty="0"/>
              <a:t> and identify the process of designing one</a:t>
            </a:r>
          </a:p>
          <a:p>
            <a:r>
              <a:rPr lang="en-US" dirty="0"/>
              <a:t>Describe the role of a database management system</a:t>
            </a:r>
          </a:p>
          <a:p>
            <a:r>
              <a:rPr lang="en-US" dirty="0"/>
              <a:t>Describe the characteristics of a data warehouse</a:t>
            </a:r>
          </a:p>
          <a:p>
            <a:r>
              <a:rPr lang="en-US" dirty="0"/>
              <a:t>Define data mining and describe its role in an organization</a:t>
            </a:r>
          </a:p>
        </p:txBody>
      </p:sp>
    </p:spTree>
    <p:extLst>
      <p:ext uri="{BB962C8B-B14F-4D97-AF65-F5344CB8AC3E}">
        <p14:creationId xmlns:p14="http://schemas.microsoft.com/office/powerpoint/2010/main" val="339276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Data, Information, Knowledge, and Wisdom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672" y="2226469"/>
            <a:ext cx="7716128" cy="41321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are raw facts</a:t>
            </a:r>
          </a:p>
          <a:p>
            <a:pPr lvl="1"/>
            <a:r>
              <a:rPr lang="en-US" dirty="0"/>
              <a:t>Quantitative – numeric</a:t>
            </a:r>
          </a:p>
          <a:p>
            <a:pPr lvl="1"/>
            <a:r>
              <a:rPr lang="en-US" dirty="0"/>
              <a:t>Qualitative – descriptive</a:t>
            </a:r>
          </a:p>
          <a:p>
            <a:pPr lvl="1"/>
            <a:r>
              <a:rPr lang="en-US" dirty="0"/>
              <a:t>Alone is not useful</a:t>
            </a:r>
          </a:p>
          <a:p>
            <a:r>
              <a:rPr lang="en-US" dirty="0"/>
              <a:t>Information is processed data for a given context and specific application</a:t>
            </a:r>
          </a:p>
          <a:p>
            <a:r>
              <a:rPr lang="en-US" dirty="0"/>
              <a:t>Knowledge is the human perception of the real world</a:t>
            </a:r>
          </a:p>
          <a:p>
            <a:r>
              <a:rPr lang="en-US" dirty="0"/>
              <a:t>Wisdom is the ability to apply knowledge with judgement gained from experience and study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15085537"/>
              </p:ext>
            </p:extLst>
          </p:nvPr>
        </p:nvGraphicFramePr>
        <p:xfrm>
          <a:off x="2098964" y="1533378"/>
          <a:ext cx="5430548" cy="1460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78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993"/>
            <a:ext cx="8229600" cy="1143000"/>
          </a:xfrm>
        </p:spPr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523"/>
            <a:ext cx="8229600" cy="5157705"/>
          </a:xfrm>
        </p:spPr>
        <p:txBody>
          <a:bodyPr>
            <a:normAutofit/>
          </a:bodyPr>
          <a:lstStyle/>
          <a:p>
            <a:r>
              <a:rPr lang="en-US" dirty="0"/>
              <a:t>Why databases, not spreadsheets, for storing data?</a:t>
            </a:r>
          </a:p>
          <a:p>
            <a:pPr lvl="1"/>
            <a:r>
              <a:rPr lang="en-US" dirty="0"/>
              <a:t>common defects in data resources management by using spreadsheets to store data:</a:t>
            </a:r>
          </a:p>
          <a:p>
            <a:pPr lvl="2"/>
            <a:r>
              <a:rPr lang="en-US" dirty="0"/>
              <a:t>Spreadsheets have no control of data redundancy</a:t>
            </a:r>
          </a:p>
          <a:p>
            <a:pPr lvl="2"/>
            <a:r>
              <a:rPr lang="en-US" dirty="0"/>
              <a:t>Spreadsheets do not enforce data integrity </a:t>
            </a:r>
          </a:p>
          <a:p>
            <a:pPr lvl="2"/>
            <a:r>
              <a:rPr lang="en-US" dirty="0"/>
              <a:t>Spreadsheets rely on human memory for search </a:t>
            </a:r>
          </a:p>
          <a:p>
            <a:r>
              <a:rPr lang="en-US" dirty="0"/>
              <a:t>Databases control data redundancy, maintain data integrity, and organize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0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50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Organized collection of related information to generate knowledge for decision making purposes</a:t>
            </a:r>
          </a:p>
          <a:p>
            <a:pPr lvl="1"/>
            <a:r>
              <a:rPr lang="en-US" dirty="0"/>
              <a:t>For example, a university transcript database may contain information on students, classes taken, and grades received</a:t>
            </a:r>
          </a:p>
          <a:p>
            <a:r>
              <a:rPr lang="en-US" dirty="0"/>
              <a:t>A separate university database would be created to maintain your financial information</a:t>
            </a:r>
          </a:p>
          <a:p>
            <a:r>
              <a:rPr lang="en-US" dirty="0"/>
              <a:t>Relational databases (such as Microsoft Access) where data in organized into one or more tables</a:t>
            </a:r>
          </a:p>
          <a:p>
            <a:pPr lvl="1"/>
            <a:r>
              <a:rPr lang="en-US" dirty="0"/>
              <a:t>Tables are a collection of fields </a:t>
            </a:r>
          </a:p>
          <a:p>
            <a:pPr lvl="2"/>
            <a:r>
              <a:rPr lang="en-US" dirty="0"/>
              <a:t>E.g., Student ID, Course ID, Grade Earned</a:t>
            </a:r>
          </a:p>
          <a:p>
            <a:pPr lvl="1"/>
            <a:r>
              <a:rPr lang="en-US" dirty="0"/>
              <a:t>Record is an instance in the table </a:t>
            </a:r>
          </a:p>
          <a:p>
            <a:pPr lvl="2"/>
            <a:r>
              <a:rPr lang="en-US" dirty="0"/>
              <a:t>E.g., your specific information in the table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9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Rows and columns in a table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50574"/>
            <a:ext cx="8136193" cy="3551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83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6414"/>
          </a:xfrm>
        </p:spPr>
        <p:txBody>
          <a:bodyPr>
            <a:normAutofit fontScale="92500"/>
          </a:bodyPr>
          <a:lstStyle/>
          <a:p>
            <a:r>
              <a:rPr lang="en-US" dirty="0"/>
              <a:t>Design is a critical first step in creating a database</a:t>
            </a:r>
          </a:p>
          <a:p>
            <a:pPr lvl="1"/>
            <a:r>
              <a:rPr lang="en-US" dirty="0"/>
              <a:t>Understand the goal of how the database will be used</a:t>
            </a:r>
          </a:p>
          <a:p>
            <a:pPr lvl="1"/>
            <a:r>
              <a:rPr lang="en-US" dirty="0"/>
              <a:t>Identify the data needed as part of accomplishing this goal</a:t>
            </a:r>
          </a:p>
          <a:p>
            <a:pPr lvl="1"/>
            <a:r>
              <a:rPr lang="en-US" dirty="0"/>
              <a:t>Identify how the data is related to each other</a:t>
            </a:r>
          </a:p>
          <a:p>
            <a:pPr lvl="1"/>
            <a:r>
              <a:rPr lang="en-US" dirty="0"/>
              <a:t>Identify tables and fields to organize the data</a:t>
            </a:r>
          </a:p>
          <a:p>
            <a:pPr lvl="2"/>
            <a:r>
              <a:rPr lang="en-US" dirty="0"/>
              <a:t>Each table needs a primary key of which field(s) is unique to each record and will not change</a:t>
            </a:r>
          </a:p>
          <a:p>
            <a:pPr lvl="3"/>
            <a:r>
              <a:rPr lang="en-US" dirty="0"/>
              <a:t>For example, our Bronco ID</a:t>
            </a:r>
          </a:p>
          <a:p>
            <a:pPr lvl="2"/>
            <a:r>
              <a:rPr lang="en-US" dirty="0"/>
              <a:t>Normalization is performed to eliminate data redundancy</a:t>
            </a:r>
          </a:p>
        </p:txBody>
      </p:sp>
    </p:spTree>
    <p:extLst>
      <p:ext uri="{BB962C8B-B14F-4D97-AF65-F5344CB8AC3E}">
        <p14:creationId xmlns:p14="http://schemas.microsoft.com/office/powerpoint/2010/main" val="145179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3098"/>
            <a:ext cx="7886700" cy="46581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Each field in the database has a data type to store information:</a:t>
            </a:r>
          </a:p>
          <a:p>
            <a:pPr lvl="1"/>
            <a:r>
              <a:rPr lang="en-US" dirty="0"/>
              <a:t>Text – non-numeric data less than 256 characters</a:t>
            </a:r>
          </a:p>
          <a:p>
            <a:pPr lvl="1"/>
            <a:r>
              <a:rPr lang="en-US" dirty="0"/>
              <a:t>Number – numeric data</a:t>
            </a:r>
          </a:p>
          <a:p>
            <a:pPr lvl="1"/>
            <a:r>
              <a:rPr lang="en-US" dirty="0"/>
              <a:t>Yes/No – stores 0 for No or False and 1 for Yes or True</a:t>
            </a:r>
          </a:p>
          <a:p>
            <a:pPr lvl="1"/>
            <a:r>
              <a:rPr lang="en-US" dirty="0"/>
              <a:t>Date/Time – number data type that can be interpreted as a number or a time</a:t>
            </a:r>
          </a:p>
          <a:p>
            <a:pPr lvl="1"/>
            <a:r>
              <a:rPr lang="en-US" dirty="0"/>
              <a:t>Currency – monetary data</a:t>
            </a:r>
          </a:p>
          <a:p>
            <a:pPr lvl="1"/>
            <a:r>
              <a:rPr lang="en-US" dirty="0"/>
              <a:t>Paragraph Text – stores text longer than 256 characters</a:t>
            </a:r>
          </a:p>
          <a:p>
            <a:pPr lvl="1"/>
            <a:r>
              <a:rPr lang="en-US" dirty="0"/>
              <a:t>Object – data that can’t be typed such as a picture or music file</a:t>
            </a:r>
          </a:p>
          <a:p>
            <a:r>
              <a:rPr lang="en-US" dirty="0"/>
              <a:t>Data types dictate what functions can be performed on the data</a:t>
            </a:r>
          </a:p>
          <a:p>
            <a:pPr lvl="1"/>
            <a:r>
              <a:rPr lang="en-US" dirty="0"/>
              <a:t>For example, 2 number fields can be used to perform calculations</a:t>
            </a:r>
          </a:p>
          <a:p>
            <a:r>
              <a:rPr lang="en-US" dirty="0"/>
              <a:t>Data types indicate the amount of storage needed for each field</a:t>
            </a:r>
          </a:p>
        </p:txBody>
      </p:sp>
    </p:spTree>
    <p:extLst>
      <p:ext uri="{BB962C8B-B14F-4D97-AF65-F5344CB8AC3E}">
        <p14:creationId xmlns:p14="http://schemas.microsoft.com/office/powerpoint/2010/main" val="26189955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7.0&quot;&gt;&lt;object type=&quot;1&quot; unique_id=&quot;10001&quot;&gt;&lt;object type=&quot;8&quot; unique_id=&quot;10825&quot;&gt;&lt;/object&gt;&lt;object type=&quot;2&quot; unique_id=&quot;10826&quot;&gt;&lt;object type=&quot;3&quot; unique_id=&quot;10891&quot;&gt;&lt;property id=&quot;20148&quot; value=&quot;5&quot;/&gt;&lt;property id=&quot;20300&quot; value=&quot;Slide 1 - &amp;quot;Chapter 4&amp;quot;&quot;/&gt;&lt;property id=&quot;20307&quot; value=&quot;257&quot;/&gt;&lt;/object&gt;&lt;object type=&quot;3&quot; unique_id=&quot;10892&quot;&gt;&lt;property id=&quot;20148&quot; value=&quot;5&quot;/&gt;&lt;property id=&quot;20300&quot; value=&quot;Slide 2 - &amp;quot;Learning Objectives&amp;quot;&quot;/&gt;&lt;property id=&quot;20307&quot; value=&quot;258&quot;/&gt;&lt;/object&gt;&lt;object type=&quot;3&quot; unique_id=&quot;10893&quot;&gt;&lt;property id=&quot;20148&quot; value=&quot;5&quot;/&gt;&lt;property id=&quot;20300&quot; value=&quot;Slide 3 - &amp;quot;Data, Information, and Knowledge&amp;quot;&quot;/&gt;&lt;property id=&quot;20307&quot; value=&quot;259&quot;/&gt;&lt;/object&gt;&lt;object type=&quot;3&quot; unique_id=&quot;10894&quot;&gt;&lt;property id=&quot;20148&quot; value=&quot;5&quot;/&gt;&lt;property id=&quot;20300&quot; value=&quot;Slide 4 - &amp;quot;Databases&amp;quot;&quot;/&gt;&lt;property id=&quot;20307&quot; value=&quot;260&quot;/&gt;&lt;/object&gt;&lt;object type=&quot;3&quot; unique_id=&quot;10895&quot;&gt;&lt;property id=&quot;20148&quot; value=&quot;5&quot;/&gt;&lt;property id=&quot;20300&quot; value=&quot;Slide 5 - &amp;quot;Databases continued&amp;quot;&quot;/&gt;&lt;property id=&quot;20307&quot; value=&quot;261&quot;/&gt;&lt;/object&gt;&lt;object type=&quot;3&quot; unique_id=&quot;10896&quot;&gt;&lt;property id=&quot;20148&quot; value=&quot;5&quot;/&gt;&lt;property id=&quot;20300&quot; value=&quot;Slide 6 - &amp;quot;Database Design&amp;quot;&quot;/&gt;&lt;property id=&quot;20307&quot; value=&quot;262&quot;/&gt;&lt;/object&gt;&lt;object type=&quot;3&quot; unique_id=&quot;10897&quot;&gt;&lt;property id=&quot;20148&quot; value=&quot;5&quot;/&gt;&lt;property id=&quot;20300&quot; value=&quot;Slide 7 - &amp;quot;Database Design&amp;quot;&quot;/&gt;&lt;property id=&quot;20307&quot; value=&quot;263&quot;/&gt;&lt;/object&gt;&lt;object type=&quot;3&quot; unique_id=&quot;10898&quot;&gt;&lt;property id=&quot;20148&quot; value=&quot;5&quot;/&gt;&lt;property id=&quot;20300&quot; value=&quot;Slide 8 - &amp;quot;Database Reports&amp;quot;&quot;/&gt;&lt;property id=&quot;20307&quot; value=&quot;264&quot;/&gt;&lt;/object&gt;&lt;object type=&quot;3&quot; unique_id=&quot;10899&quot;&gt;&lt;property id=&quot;20148&quot; value=&quot;5&quot;/&gt;&lt;property id=&quot;20300&quot; value=&quot;Slide 9 - &amp;quot;Other Database Types&amp;quot;&quot;/&gt;&lt;property id=&quot;20307&quot; value=&quot;265&quot;/&gt;&lt;/object&gt;&lt;object type=&quot;3&quot; unique_id=&quot;10900&quot;&gt;&lt;property id=&quot;20148&quot; value=&quot;5&quot;/&gt;&lt;property id=&quot;20300&quot; value=&quot;Slide 10 - &amp;quot;Database Management Systems&amp;quot;&quot;/&gt;&lt;property id=&quot;20307&quot; value=&quot;266&quot;/&gt;&lt;/object&gt;&lt;object type=&quot;3&quot; unique_id=&quot;10901&quot;&gt;&lt;property id=&quot;20148&quot; value=&quot;5&quot;/&gt;&lt;property id=&quot;20300&quot; value=&quot;Slide 11 - &amp;quot;Data Warehouse&amp;quot;&quot;/&gt;&lt;property id=&quot;20307&quot; value=&quot;267&quot;/&gt;&lt;/object&gt;&lt;object type=&quot;3&quot; unique_id=&quot;10902&quot;&gt;&lt;property id=&quot;20148&quot; value=&quot;5&quot;/&gt;&lt;property id=&quot;20300&quot; value=&quot;Slide 12 - &amp;quot;Data Warehouse Benefits&amp;quot;&quot;/&gt;&lt;property id=&quot;20307&quot; value=&quot;268&quot;/&gt;&lt;/object&gt;&lt;object type=&quot;3&quot; unique_id=&quot;10903&quot;&gt;&lt;property id=&quot;20148&quot; value=&quot;5&quot;/&gt;&lt;property id=&quot;20300&quot; value=&quot;Slide 13 - &amp;quot;Data Mining&amp;quot;&quot;/&gt;&lt;property id=&quot;20307&quot; value=&quot;269&quot;/&gt;&lt;/object&gt;&lt;object type=&quot;3&quot; unique_id=&quot;10904&quot;&gt;&lt;property id=&quot;20148&quot; value=&quot;5&quot;/&gt;&lt;property id=&quot;20300&quot; value=&quot;Slide 14 - &amp;quot;Knowledge Management (KM)&amp;quot;&quot;/&gt;&lt;property id=&quot;20307&quot; value=&quot;270&quot;/&gt;&lt;/object&gt;&lt;object type=&quot;3&quot; unique_id=&quot;10905&quot;&gt;&lt;property id=&quot;20148&quot; value=&quot;5&quot;/&gt;&lt;property id=&quot;20300&quot; value=&quot;Slide 15 - &amp;quot;Summary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1102</Words>
  <Application>Microsoft Office PowerPoint</Application>
  <PresentationFormat>On-screen Show (4:3)</PresentationFormat>
  <Paragraphs>172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Acknowledgements</vt:lpstr>
      <vt:lpstr>Chapter 4</vt:lpstr>
      <vt:lpstr>Learning Objectives</vt:lpstr>
      <vt:lpstr>Data, Information, Knowledge, and Wisdom</vt:lpstr>
      <vt:lpstr>Databases</vt:lpstr>
      <vt:lpstr>Databases (cont’d)</vt:lpstr>
      <vt:lpstr>Databases continued</vt:lpstr>
      <vt:lpstr>Database Design</vt:lpstr>
      <vt:lpstr>Database Design (cont’d)</vt:lpstr>
      <vt:lpstr>Database Design (cont’d)</vt:lpstr>
      <vt:lpstr>Database Reports</vt:lpstr>
      <vt:lpstr>Other Database Types</vt:lpstr>
      <vt:lpstr>Database Management Systems</vt:lpstr>
      <vt:lpstr>Data Warehouse</vt:lpstr>
      <vt:lpstr>Data Warehouse Benefits</vt:lpstr>
      <vt:lpstr>Data Mining</vt:lpstr>
      <vt:lpstr>Eastern Base Student File for Analysis</vt:lpstr>
      <vt:lpstr>Eastern Base Student File for Analysis</vt:lpstr>
      <vt:lpstr>Knowledge Management (KM)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Torres</dc:creator>
  <cp:lastModifiedBy>Hemenway,David A.(Accounting and Business Information Systems)</cp:lastModifiedBy>
  <cp:revision>31</cp:revision>
  <cp:lastPrinted>2020-03-24T15:51:35Z</cp:lastPrinted>
  <dcterms:created xsi:type="dcterms:W3CDTF">2015-07-22T22:44:37Z</dcterms:created>
  <dcterms:modified xsi:type="dcterms:W3CDTF">2022-03-19T21:10:41Z</dcterms:modified>
</cp:coreProperties>
</file>