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2096-ABA9-405C-A1F9-63E81C111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63AD-B6D2-4325-81B6-7B754219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AD71-B823-437C-8D0C-BB9CA28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B57F-2A31-494F-AF8E-142D6AE5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2F0D-7079-4A63-82E1-9A9928CA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0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2F2D-A59A-4F78-9AAE-19137FD3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5BF3E-ED9C-41F6-AF62-03EA5AC7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21345-4281-49B6-BCDE-A807A24B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0401-A2D1-4A14-9C83-41BE6C74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5385-5D59-426B-9317-C88F79BD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9AE00-09E1-4F96-B40F-5781EAA56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79F39-1D52-4087-B57F-353F72AD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3D85-4868-4AAB-9785-35E9E8B7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9DF2-6EC2-48A4-80E7-9C4675BC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3622-B9C5-4701-B3E7-501A928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892D-55E0-4245-A8EF-E81CAADB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40CA-D31F-4EC9-9035-285A4037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69BB7-E410-4FBE-AE6C-466D3C70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485C-A69D-4CE0-8891-A1793026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91D5-B6C0-449A-80F2-70F42ED7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692-6D2D-4E15-AA54-E14DB10B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4D75-52AD-47B7-BC9F-0DD2801D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55BF-BB35-4B8E-A245-53482E21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D672-64B0-4DF3-A887-E2AE2D50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04C4-48DA-4306-8D59-821AA8A6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3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B59-C778-4A84-BE50-AF753DB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B757-0074-44B5-9716-5D3760D44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A97E-CA44-42C3-AF6A-43A0F929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1B23F-4C38-4985-8978-0905487E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D264-B468-4386-8513-78155D0D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B26F-B1A3-4D6B-BCFB-BB1FC6EF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F796-1A0B-4633-A96A-CDB7F133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7FB8-FACA-4AAE-BD4A-E8A510DC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00AF4-7731-43A4-9F1E-7DEEFA0F1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99D9D-4BEA-4733-B68D-0646AC751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2690-10FB-44CA-BBEC-39824B25C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D20BB-B70C-4582-A1DE-3FB06300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F78E0-935A-441C-BF09-D7B9B48F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CCE33-4869-4293-8B79-CD00E995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C03F-1272-4969-9121-123865F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D7A9F-A3DA-4DE0-A4C8-04EED06A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C8963-F918-4CDF-B69D-BD7B08E4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4246A-101C-4D85-A896-30ED7089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28475-7946-4CE5-9692-52813720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B3AA3-2972-4BBB-8E9A-6C249230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706B-5279-406B-A73A-EB3BC9B3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109A-7740-4B87-99F3-A5DBD784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8F95-D9AE-4A0D-B8FE-3B8655B4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DAC2-3B0F-4BD3-A66F-E872ADF5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CBA0-EFBD-47FA-AE0C-EF73CDC7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C0B0-41B9-4C9D-A693-C4DAB0C0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CCCB4-7971-4B69-A166-1DCDA835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488-1B8E-46F0-BD74-8C99B3F5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10ECB-2D52-4BCA-A0A0-1E3A08FEF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1E9C-63EC-4FB8-9C8B-4954026E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3239E-EBCE-4A6C-AC34-40816C0F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BCBA3-FDD0-452D-8301-39C3A75C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C545-6120-4AF6-8AB1-1F494FB3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9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CCEB-E46F-4F48-A2E7-44AF5E0F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171D-E105-491E-B52F-D2605C19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C6D5-8E89-416F-9E0A-CDBF1D458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7137-CEB8-4667-9F40-D1B73A7DCCC3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329B-C9B8-4AC2-81D1-754C7EF3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9EF4-9766-44EF-B4DC-28BCFEAA2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E435-7000-42AA-A341-AE51F5489A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1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082-EA8A-44A3-81DB-66CC4209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078"/>
            <a:ext cx="9144000" cy="1655763"/>
          </a:xfrm>
        </p:spPr>
        <p:txBody>
          <a:bodyPr/>
          <a:lstStyle/>
          <a:p>
            <a:r>
              <a:rPr lang="en-US" dirty="0"/>
              <a:t>Advanced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BAD63-27E2-47B8-B52C-1C4C55698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965" y="277415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Splitting Columns into Multiple Columns</a:t>
            </a:r>
          </a:p>
          <a:p>
            <a:r>
              <a:rPr lang="en-US" sz="3200" dirty="0"/>
              <a:t>Formatting Zip Codes</a:t>
            </a:r>
          </a:p>
        </p:txBody>
      </p:sp>
    </p:spTree>
    <p:extLst>
      <p:ext uri="{BB962C8B-B14F-4D97-AF65-F5344CB8AC3E}">
        <p14:creationId xmlns:p14="http://schemas.microsoft.com/office/powerpoint/2010/main" val="45416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37A-3DAA-4CC0-AA26-231A52DE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Presto! You have split the name variable into two variables.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B2AC1-21EF-4DCD-A32B-51AC580A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252" y="1825625"/>
            <a:ext cx="8878957" cy="4667250"/>
          </a:xfrm>
        </p:spPr>
      </p:pic>
    </p:spTree>
    <p:extLst>
      <p:ext uri="{BB962C8B-B14F-4D97-AF65-F5344CB8AC3E}">
        <p14:creationId xmlns:p14="http://schemas.microsoft.com/office/powerpoint/2010/main" val="84146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3921-1AB1-4B9D-A6D8-59D1C93A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keep the original name after verifying the column was split properly?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E00F-EEB8-49F4-9019-C3BE3284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F4E5-4CBB-4302-ACA7-9DA0B7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pPr algn="ctr"/>
            <a:r>
              <a:rPr lang="en-US" dirty="0"/>
              <a:t>Formatting Zip Codes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9496E-8FC2-4E00-9643-758970F07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063" y="1127125"/>
            <a:ext cx="8981873" cy="5049838"/>
          </a:xfrm>
        </p:spPr>
      </p:pic>
    </p:spTree>
    <p:extLst>
      <p:ext uri="{BB962C8B-B14F-4D97-AF65-F5344CB8AC3E}">
        <p14:creationId xmlns:p14="http://schemas.microsoft.com/office/powerpoint/2010/main" val="120948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81D6-3FD9-4ECB-9DC9-0AF2143F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65125"/>
            <a:ext cx="11343861" cy="1325563"/>
          </a:xfrm>
        </p:spPr>
        <p:txBody>
          <a:bodyPr/>
          <a:lstStyle/>
          <a:p>
            <a:r>
              <a:rPr lang="en-US" dirty="0"/>
              <a:t>Now rebuild your Health Club Members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63FF-F067-42B0-BC2B-62A42B25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8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3B64-89A5-4AD5-AD6E-A1A6747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6192"/>
          </a:xfrm>
        </p:spPr>
        <p:txBody>
          <a:bodyPr/>
          <a:lstStyle/>
          <a:p>
            <a:pPr algn="ctr"/>
            <a:r>
              <a:rPr lang="en-US" dirty="0"/>
              <a:t>Dues and Payments in Currency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628F7-B6B3-4D65-A829-3BA543709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166192"/>
            <a:ext cx="8362232" cy="5010771"/>
          </a:xfrm>
        </p:spPr>
      </p:pic>
    </p:spTree>
    <p:extLst>
      <p:ext uri="{BB962C8B-B14F-4D97-AF65-F5344CB8AC3E}">
        <p14:creationId xmlns:p14="http://schemas.microsoft.com/office/powerpoint/2010/main" val="388827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C193-275E-4D31-87E3-F6A6A7B5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12116"/>
            <a:ext cx="1096948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Pull up Health Care Members for Access Practice –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ED3B3-82AD-46B7-879C-E651C5536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78" y="1431234"/>
            <a:ext cx="9776791" cy="5114649"/>
          </a:xfrm>
        </p:spPr>
      </p:pic>
    </p:spTree>
    <p:extLst>
      <p:ext uri="{BB962C8B-B14F-4D97-AF65-F5344CB8AC3E}">
        <p14:creationId xmlns:p14="http://schemas.microsoft.com/office/powerpoint/2010/main" val="227141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A6CF-DEA3-4DFD-BC14-2F44A67D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1218992"/>
          </a:xfrm>
        </p:spPr>
        <p:txBody>
          <a:bodyPr>
            <a:normAutofit fontScale="90000"/>
          </a:bodyPr>
          <a:lstStyle/>
          <a:p>
            <a:r>
              <a:rPr lang="en-US" dirty="0"/>
              <a:t>Add two columns next to the name column and name them First Name and Last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D1FCD-C74D-4745-BE49-B16B8650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833" y="1523999"/>
            <a:ext cx="8606333" cy="5214730"/>
          </a:xfrm>
        </p:spPr>
      </p:pic>
    </p:spTree>
    <p:extLst>
      <p:ext uri="{BB962C8B-B14F-4D97-AF65-F5344CB8AC3E}">
        <p14:creationId xmlns:p14="http://schemas.microsoft.com/office/powerpoint/2010/main" val="37382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6FEA-58DB-4F09-BDB2-8968A509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r>
              <a:rPr lang="en-US" dirty="0"/>
              <a:t>Highlight the column you want to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C6F78-DC55-4B74-A1F6-0419778C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538" y="1298575"/>
            <a:ext cx="8676924" cy="4878388"/>
          </a:xfrm>
        </p:spPr>
      </p:pic>
    </p:spTree>
    <p:extLst>
      <p:ext uri="{BB962C8B-B14F-4D97-AF65-F5344CB8AC3E}">
        <p14:creationId xmlns:p14="http://schemas.microsoft.com/office/powerpoint/2010/main" val="163864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20A9-D696-434F-A6B5-4E36B1AC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dirty="0"/>
              <a:t>Select Data – Text to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F540A-18DD-419B-A006-347922297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243" y="1258888"/>
            <a:ext cx="8747513" cy="4918075"/>
          </a:xfrm>
        </p:spPr>
      </p:pic>
    </p:spTree>
    <p:extLst>
      <p:ext uri="{BB962C8B-B14F-4D97-AF65-F5344CB8AC3E}">
        <p14:creationId xmlns:p14="http://schemas.microsoft.com/office/powerpoint/2010/main" val="296451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99CD-1DDB-477E-9076-11F59293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/>
              <a:t>Select the Delimited option and select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E0A6D-2E54-4613-B07E-6975EDAB9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113184"/>
            <a:ext cx="7739489" cy="5063779"/>
          </a:xfrm>
        </p:spPr>
      </p:pic>
    </p:spTree>
    <p:extLst>
      <p:ext uri="{BB962C8B-B14F-4D97-AF65-F5344CB8AC3E}">
        <p14:creationId xmlns:p14="http://schemas.microsoft.com/office/powerpoint/2010/main" val="19434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3451-3678-4E5D-96F1-B27D69FB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pPr algn="ctr"/>
            <a:r>
              <a:rPr lang="en-US" dirty="0"/>
              <a:t>Select the space delimiter and select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F4303-8C21-4DF7-8173-FE825C9F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48" y="1219200"/>
            <a:ext cx="8818104" cy="4957763"/>
          </a:xfrm>
        </p:spPr>
      </p:pic>
    </p:spTree>
    <p:extLst>
      <p:ext uri="{BB962C8B-B14F-4D97-AF65-F5344CB8AC3E}">
        <p14:creationId xmlns:p14="http://schemas.microsoft.com/office/powerpoint/2010/main" val="134101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35D-1C08-481D-BCFC-13FB6FD0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Select Text in the Column data format for both names and $C$2 as the Destination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1B866-B629-4831-B662-C85A656B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129" y="1510748"/>
            <a:ext cx="8439742" cy="4982125"/>
          </a:xfrm>
        </p:spPr>
      </p:pic>
    </p:spTree>
    <p:extLst>
      <p:ext uri="{BB962C8B-B14F-4D97-AF65-F5344CB8AC3E}">
        <p14:creationId xmlns:p14="http://schemas.microsoft.com/office/powerpoint/2010/main" val="362162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0EF9-8820-4FA0-A1BB-26D63E6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Check OK when you get this message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690E0-AD78-42EA-9F52-FA03629C3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767" y="1006475"/>
            <a:ext cx="9196466" cy="5170488"/>
          </a:xfrm>
        </p:spPr>
      </p:pic>
    </p:spTree>
    <p:extLst>
      <p:ext uri="{BB962C8B-B14F-4D97-AF65-F5344CB8AC3E}">
        <p14:creationId xmlns:p14="http://schemas.microsoft.com/office/powerpoint/2010/main" val="401247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Advanced Excel</vt:lpstr>
      <vt:lpstr>Pull up Health Care Members for Access Practice – Part 1</vt:lpstr>
      <vt:lpstr>Add two columns next to the name column and name them First Name and Last Name</vt:lpstr>
      <vt:lpstr>Highlight the column you want to split</vt:lpstr>
      <vt:lpstr>Select Data – Text to Columns</vt:lpstr>
      <vt:lpstr>Select the Delimited option and select Next</vt:lpstr>
      <vt:lpstr>Select the space delimiter and select Next</vt:lpstr>
      <vt:lpstr>Select Text in the Column data format for both names and $C$2 as the Destination</vt:lpstr>
      <vt:lpstr>Check OK when you get this message</vt:lpstr>
      <vt:lpstr>And Presto! You have split the name variable into two variables.</vt:lpstr>
      <vt:lpstr>Should you keep the original name after verifying the column was split properly?</vt:lpstr>
      <vt:lpstr>Formatting Zip Codes</vt:lpstr>
      <vt:lpstr>Now rebuild your Health Club Members Database</vt:lpstr>
      <vt:lpstr>Dues and Payments in 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Excel</dc:title>
  <dc:creator>Hemenway,David A.(Accounting &amp; Business Information Systems)</dc:creator>
  <cp:lastModifiedBy>Hemenway,David A.(Accounting and Business Information Systems)</cp:lastModifiedBy>
  <cp:revision>7</cp:revision>
  <dcterms:created xsi:type="dcterms:W3CDTF">2021-03-30T15:13:21Z</dcterms:created>
  <dcterms:modified xsi:type="dcterms:W3CDTF">2021-10-24T14:02:20Z</dcterms:modified>
</cp:coreProperties>
</file>