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5"/>
  </p:notesMasterIdLst>
  <p:sldIdLst>
    <p:sldId id="266" r:id="rId5"/>
    <p:sldId id="256" r:id="rId6"/>
    <p:sldId id="267" r:id="rId7"/>
    <p:sldId id="269" r:id="rId8"/>
    <p:sldId id="270" r:id="rId9"/>
    <p:sldId id="271" r:id="rId10"/>
    <p:sldId id="258" r:id="rId11"/>
    <p:sldId id="259" r:id="rId12"/>
    <p:sldId id="260" r:id="rId13"/>
    <p:sldId id="261" r:id="rId14"/>
    <p:sldId id="262" r:id="rId15"/>
    <p:sldId id="264" r:id="rId16"/>
    <p:sldId id="263" r:id="rId17"/>
    <p:sldId id="277" r:id="rId18"/>
    <p:sldId id="278" r:id="rId19"/>
    <p:sldId id="272" r:id="rId20"/>
    <p:sldId id="274" r:id="rId21"/>
    <p:sldId id="279" r:id="rId22"/>
    <p:sldId id="268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AAB28-396F-4FB3-B682-D6CA15D8CCB7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1E51A3BB-6075-4A59-81A5-6B4667587C80}">
      <dgm:prSet phldrT="[Text]"/>
      <dgm:spPr/>
      <dgm:t>
        <a:bodyPr/>
        <a:lstStyle/>
        <a:p>
          <a:r>
            <a:rPr lang="en-US" dirty="0"/>
            <a:t>Work</a:t>
          </a:r>
        </a:p>
      </dgm:t>
    </dgm:pt>
    <dgm:pt modelId="{730C335A-819E-4BF9-B9B9-0F73DDD1E6F5}" type="parTrans" cxnId="{7582E226-D74E-4450-BFF7-460618FA89E5}">
      <dgm:prSet/>
      <dgm:spPr/>
      <dgm:t>
        <a:bodyPr/>
        <a:lstStyle/>
        <a:p>
          <a:endParaRPr lang="en-US"/>
        </a:p>
      </dgm:t>
    </dgm:pt>
    <dgm:pt modelId="{B0709C75-822D-4D8B-8656-268F1D9F0905}" type="sibTrans" cxnId="{7582E226-D74E-4450-BFF7-460618FA89E5}">
      <dgm:prSet/>
      <dgm:spPr/>
      <dgm:t>
        <a:bodyPr/>
        <a:lstStyle/>
        <a:p>
          <a:endParaRPr lang="en-US"/>
        </a:p>
      </dgm:t>
    </dgm:pt>
    <dgm:pt modelId="{0844E27F-CBB2-402F-AA0F-CDCC1DDD3D4D}">
      <dgm:prSet phldrT="[Text]"/>
      <dgm:spPr/>
      <dgm:t>
        <a:bodyPr/>
        <a:lstStyle/>
        <a:p>
          <a:r>
            <a:rPr lang="en-US" dirty="0"/>
            <a:t>It</a:t>
          </a:r>
        </a:p>
      </dgm:t>
    </dgm:pt>
    <dgm:pt modelId="{99C7971F-90B5-46EA-B60C-37521853F68A}" type="parTrans" cxnId="{90D15173-759E-4068-9593-89C3A7AA3CF7}">
      <dgm:prSet/>
      <dgm:spPr/>
      <dgm:t>
        <a:bodyPr/>
        <a:lstStyle/>
        <a:p>
          <a:endParaRPr lang="en-US"/>
        </a:p>
      </dgm:t>
    </dgm:pt>
    <dgm:pt modelId="{611AA828-3DD5-4757-AEF0-83C7C86F06A9}" type="sibTrans" cxnId="{90D15173-759E-4068-9593-89C3A7AA3CF7}">
      <dgm:prSet/>
      <dgm:spPr/>
      <dgm:t>
        <a:bodyPr/>
        <a:lstStyle/>
        <a:p>
          <a:endParaRPr lang="en-US"/>
        </a:p>
      </dgm:t>
    </dgm:pt>
    <dgm:pt modelId="{50EBE6B4-2DE9-426F-A436-A2EA0EE92B3D}">
      <dgm:prSet phldrT="[Text]"/>
      <dgm:spPr/>
      <dgm:t>
        <a:bodyPr/>
        <a:lstStyle/>
        <a:p>
          <a:r>
            <a:rPr lang="en-US" dirty="0"/>
            <a:t>Make</a:t>
          </a:r>
        </a:p>
      </dgm:t>
    </dgm:pt>
    <dgm:pt modelId="{EC3A192F-5E1E-490C-BB20-3F269B7FB06C}" type="parTrans" cxnId="{CB27A84D-AE02-4696-B6D8-59DFC4C42629}">
      <dgm:prSet/>
      <dgm:spPr/>
      <dgm:t>
        <a:bodyPr/>
        <a:lstStyle/>
        <a:p>
          <a:endParaRPr lang="en-US"/>
        </a:p>
      </dgm:t>
    </dgm:pt>
    <dgm:pt modelId="{CFCA20BE-801E-4882-B41B-61CDE9379E82}" type="sibTrans" cxnId="{CB27A84D-AE02-4696-B6D8-59DFC4C42629}">
      <dgm:prSet/>
      <dgm:spPr/>
      <dgm:t>
        <a:bodyPr/>
        <a:lstStyle/>
        <a:p>
          <a:endParaRPr lang="en-US"/>
        </a:p>
      </dgm:t>
    </dgm:pt>
    <dgm:pt modelId="{7653EFA7-35EB-45B8-8F2B-1192572E1F08}" type="pres">
      <dgm:prSet presAssocID="{938AAB28-396F-4FB3-B682-D6CA15D8CCB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6BA5F90-104E-4114-BC32-28E870953306}" type="pres">
      <dgm:prSet presAssocID="{1E51A3BB-6075-4A59-81A5-6B4667587C80}" presName="gear1" presStyleLbl="node1" presStyleIdx="0" presStyleCnt="3">
        <dgm:presLayoutVars>
          <dgm:chMax val="1"/>
          <dgm:bulletEnabled val="1"/>
        </dgm:presLayoutVars>
      </dgm:prSet>
      <dgm:spPr/>
    </dgm:pt>
    <dgm:pt modelId="{FCBFF690-3DD7-4E2D-A697-93008A7F588E}" type="pres">
      <dgm:prSet presAssocID="{1E51A3BB-6075-4A59-81A5-6B4667587C80}" presName="gear1srcNode" presStyleLbl="node1" presStyleIdx="0" presStyleCnt="3"/>
      <dgm:spPr/>
    </dgm:pt>
    <dgm:pt modelId="{AD8B2CF4-72D6-4D54-A8BB-9431AB916EB0}" type="pres">
      <dgm:prSet presAssocID="{1E51A3BB-6075-4A59-81A5-6B4667587C80}" presName="gear1dstNode" presStyleLbl="node1" presStyleIdx="0" presStyleCnt="3"/>
      <dgm:spPr/>
    </dgm:pt>
    <dgm:pt modelId="{C7E5777C-797F-44E6-9B49-D3871C175020}" type="pres">
      <dgm:prSet presAssocID="{0844E27F-CBB2-402F-AA0F-CDCC1DDD3D4D}" presName="gear2" presStyleLbl="node1" presStyleIdx="1" presStyleCnt="3">
        <dgm:presLayoutVars>
          <dgm:chMax val="1"/>
          <dgm:bulletEnabled val="1"/>
        </dgm:presLayoutVars>
      </dgm:prSet>
      <dgm:spPr/>
    </dgm:pt>
    <dgm:pt modelId="{F7D9D046-BCE2-42EA-A9FC-733047AE131F}" type="pres">
      <dgm:prSet presAssocID="{0844E27F-CBB2-402F-AA0F-CDCC1DDD3D4D}" presName="gear2srcNode" presStyleLbl="node1" presStyleIdx="1" presStyleCnt="3"/>
      <dgm:spPr/>
    </dgm:pt>
    <dgm:pt modelId="{DA0D93AE-EAB9-4495-9AA0-FDCC0AE95DD8}" type="pres">
      <dgm:prSet presAssocID="{0844E27F-CBB2-402F-AA0F-CDCC1DDD3D4D}" presName="gear2dstNode" presStyleLbl="node1" presStyleIdx="1" presStyleCnt="3"/>
      <dgm:spPr/>
    </dgm:pt>
    <dgm:pt modelId="{8D286FAF-B83C-491B-9CC8-3D3F45EBE56F}" type="pres">
      <dgm:prSet presAssocID="{50EBE6B4-2DE9-426F-A436-A2EA0EE92B3D}" presName="gear3" presStyleLbl="node1" presStyleIdx="2" presStyleCnt="3"/>
      <dgm:spPr/>
    </dgm:pt>
    <dgm:pt modelId="{F824F92A-7049-4974-94C5-9F67706D3CDE}" type="pres">
      <dgm:prSet presAssocID="{50EBE6B4-2DE9-426F-A436-A2EA0EE92B3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A802ACB-9BDD-4AFA-B214-8BA9C30E43CD}" type="pres">
      <dgm:prSet presAssocID="{50EBE6B4-2DE9-426F-A436-A2EA0EE92B3D}" presName="gear3srcNode" presStyleLbl="node1" presStyleIdx="2" presStyleCnt="3"/>
      <dgm:spPr/>
    </dgm:pt>
    <dgm:pt modelId="{693D6293-02C8-431B-AAE0-6972FC1D77B1}" type="pres">
      <dgm:prSet presAssocID="{50EBE6B4-2DE9-426F-A436-A2EA0EE92B3D}" presName="gear3dstNode" presStyleLbl="node1" presStyleIdx="2" presStyleCnt="3"/>
      <dgm:spPr/>
    </dgm:pt>
    <dgm:pt modelId="{E619D3C4-DC78-4631-879E-E7FD0E413B64}" type="pres">
      <dgm:prSet presAssocID="{B0709C75-822D-4D8B-8656-268F1D9F0905}" presName="connector1" presStyleLbl="sibTrans2D1" presStyleIdx="0" presStyleCnt="3"/>
      <dgm:spPr/>
    </dgm:pt>
    <dgm:pt modelId="{34ADB786-A023-4B55-9D83-73781EDDB2BE}" type="pres">
      <dgm:prSet presAssocID="{611AA828-3DD5-4757-AEF0-83C7C86F06A9}" presName="connector2" presStyleLbl="sibTrans2D1" presStyleIdx="1" presStyleCnt="3"/>
      <dgm:spPr/>
    </dgm:pt>
    <dgm:pt modelId="{27C5AE5D-D7DC-462E-A55A-5CE289FD5E26}" type="pres">
      <dgm:prSet presAssocID="{CFCA20BE-801E-4882-B41B-61CDE9379E82}" presName="connector3" presStyleLbl="sibTrans2D1" presStyleIdx="2" presStyleCnt="3"/>
      <dgm:spPr/>
    </dgm:pt>
  </dgm:ptLst>
  <dgm:cxnLst>
    <dgm:cxn modelId="{7582E226-D74E-4450-BFF7-460618FA89E5}" srcId="{938AAB28-396F-4FB3-B682-D6CA15D8CCB7}" destId="{1E51A3BB-6075-4A59-81A5-6B4667587C80}" srcOrd="0" destOrd="0" parTransId="{730C335A-819E-4BF9-B9B9-0F73DDD1E6F5}" sibTransId="{B0709C75-822D-4D8B-8656-268F1D9F0905}"/>
    <dgm:cxn modelId="{347EDE2A-C077-48C0-B002-AD3901362C97}" type="presOf" srcId="{1E51A3BB-6075-4A59-81A5-6B4667587C80}" destId="{FCBFF690-3DD7-4E2D-A697-93008A7F588E}" srcOrd="1" destOrd="0" presId="urn:microsoft.com/office/officeart/2005/8/layout/gear1"/>
    <dgm:cxn modelId="{B7A9A939-1AA0-4CF0-8889-77946FE85F08}" type="presOf" srcId="{1E51A3BB-6075-4A59-81A5-6B4667587C80}" destId="{56BA5F90-104E-4114-BC32-28E870953306}" srcOrd="0" destOrd="0" presId="urn:microsoft.com/office/officeart/2005/8/layout/gear1"/>
    <dgm:cxn modelId="{E9D24048-2B37-4FB5-8317-1F87D18A8744}" type="presOf" srcId="{0844E27F-CBB2-402F-AA0F-CDCC1DDD3D4D}" destId="{DA0D93AE-EAB9-4495-9AA0-FDCC0AE95DD8}" srcOrd="2" destOrd="0" presId="urn:microsoft.com/office/officeart/2005/8/layout/gear1"/>
    <dgm:cxn modelId="{CB27A84D-AE02-4696-B6D8-59DFC4C42629}" srcId="{938AAB28-396F-4FB3-B682-D6CA15D8CCB7}" destId="{50EBE6B4-2DE9-426F-A436-A2EA0EE92B3D}" srcOrd="2" destOrd="0" parTransId="{EC3A192F-5E1E-490C-BB20-3F269B7FB06C}" sibTransId="{CFCA20BE-801E-4882-B41B-61CDE9379E82}"/>
    <dgm:cxn modelId="{84AC3573-2DAA-4772-8E6F-ED268504F50D}" type="presOf" srcId="{B0709C75-822D-4D8B-8656-268F1D9F0905}" destId="{E619D3C4-DC78-4631-879E-E7FD0E413B64}" srcOrd="0" destOrd="0" presId="urn:microsoft.com/office/officeart/2005/8/layout/gear1"/>
    <dgm:cxn modelId="{90D15173-759E-4068-9593-89C3A7AA3CF7}" srcId="{938AAB28-396F-4FB3-B682-D6CA15D8CCB7}" destId="{0844E27F-CBB2-402F-AA0F-CDCC1DDD3D4D}" srcOrd="1" destOrd="0" parTransId="{99C7971F-90B5-46EA-B60C-37521853F68A}" sibTransId="{611AA828-3DD5-4757-AEF0-83C7C86F06A9}"/>
    <dgm:cxn modelId="{A82C5887-B93F-4BCC-9D2A-6E19148A4170}" type="presOf" srcId="{50EBE6B4-2DE9-426F-A436-A2EA0EE92B3D}" destId="{AA802ACB-9BDD-4AFA-B214-8BA9C30E43CD}" srcOrd="2" destOrd="0" presId="urn:microsoft.com/office/officeart/2005/8/layout/gear1"/>
    <dgm:cxn modelId="{A7BC5F88-2CA9-4449-960D-69699BC3E7B0}" type="presOf" srcId="{50EBE6B4-2DE9-426F-A436-A2EA0EE92B3D}" destId="{F824F92A-7049-4974-94C5-9F67706D3CDE}" srcOrd="1" destOrd="0" presId="urn:microsoft.com/office/officeart/2005/8/layout/gear1"/>
    <dgm:cxn modelId="{2402D988-98C7-4A01-918B-E4C2382AD32C}" type="presOf" srcId="{1E51A3BB-6075-4A59-81A5-6B4667587C80}" destId="{AD8B2CF4-72D6-4D54-A8BB-9431AB916EB0}" srcOrd="2" destOrd="0" presId="urn:microsoft.com/office/officeart/2005/8/layout/gear1"/>
    <dgm:cxn modelId="{C5A75EA7-76F0-40E0-94B2-863CEDB8C9BB}" type="presOf" srcId="{50EBE6B4-2DE9-426F-A436-A2EA0EE92B3D}" destId="{693D6293-02C8-431B-AAE0-6972FC1D77B1}" srcOrd="3" destOrd="0" presId="urn:microsoft.com/office/officeart/2005/8/layout/gear1"/>
    <dgm:cxn modelId="{63C091C1-02EC-4EB2-8AFA-908C12CC8C3B}" type="presOf" srcId="{CFCA20BE-801E-4882-B41B-61CDE9379E82}" destId="{27C5AE5D-D7DC-462E-A55A-5CE289FD5E26}" srcOrd="0" destOrd="0" presId="urn:microsoft.com/office/officeart/2005/8/layout/gear1"/>
    <dgm:cxn modelId="{9816DFCE-910B-463F-AD56-65C71BA6D1B9}" type="presOf" srcId="{50EBE6B4-2DE9-426F-A436-A2EA0EE92B3D}" destId="{8D286FAF-B83C-491B-9CC8-3D3F45EBE56F}" srcOrd="0" destOrd="0" presId="urn:microsoft.com/office/officeart/2005/8/layout/gear1"/>
    <dgm:cxn modelId="{49FE73CF-FC75-4A91-BE19-1227427BC7BF}" type="presOf" srcId="{611AA828-3DD5-4757-AEF0-83C7C86F06A9}" destId="{34ADB786-A023-4B55-9D83-73781EDDB2BE}" srcOrd="0" destOrd="0" presId="urn:microsoft.com/office/officeart/2005/8/layout/gear1"/>
    <dgm:cxn modelId="{A54A08E3-8ED2-42A0-8384-DFC106DBE04C}" type="presOf" srcId="{0844E27F-CBB2-402F-AA0F-CDCC1DDD3D4D}" destId="{C7E5777C-797F-44E6-9B49-D3871C175020}" srcOrd="0" destOrd="0" presId="urn:microsoft.com/office/officeart/2005/8/layout/gear1"/>
    <dgm:cxn modelId="{7D8C2EE6-BA41-4267-BA2F-DA3F66439CA4}" type="presOf" srcId="{938AAB28-396F-4FB3-B682-D6CA15D8CCB7}" destId="{7653EFA7-35EB-45B8-8F2B-1192572E1F08}" srcOrd="0" destOrd="0" presId="urn:microsoft.com/office/officeart/2005/8/layout/gear1"/>
    <dgm:cxn modelId="{FA940AEF-DF37-4C8C-BFC2-12BEC6E7EB64}" type="presOf" srcId="{0844E27F-CBB2-402F-AA0F-CDCC1DDD3D4D}" destId="{F7D9D046-BCE2-42EA-A9FC-733047AE131F}" srcOrd="1" destOrd="0" presId="urn:microsoft.com/office/officeart/2005/8/layout/gear1"/>
    <dgm:cxn modelId="{128D41F5-C911-40A0-9B49-61E956FAAED6}" type="presParOf" srcId="{7653EFA7-35EB-45B8-8F2B-1192572E1F08}" destId="{56BA5F90-104E-4114-BC32-28E870953306}" srcOrd="0" destOrd="0" presId="urn:microsoft.com/office/officeart/2005/8/layout/gear1"/>
    <dgm:cxn modelId="{07235AFC-E222-4E3B-9399-8C81B6BD34B4}" type="presParOf" srcId="{7653EFA7-35EB-45B8-8F2B-1192572E1F08}" destId="{FCBFF690-3DD7-4E2D-A697-93008A7F588E}" srcOrd="1" destOrd="0" presId="urn:microsoft.com/office/officeart/2005/8/layout/gear1"/>
    <dgm:cxn modelId="{0616EDDC-9000-4473-87AA-595EB53FA1EB}" type="presParOf" srcId="{7653EFA7-35EB-45B8-8F2B-1192572E1F08}" destId="{AD8B2CF4-72D6-4D54-A8BB-9431AB916EB0}" srcOrd="2" destOrd="0" presId="urn:microsoft.com/office/officeart/2005/8/layout/gear1"/>
    <dgm:cxn modelId="{B8FB4FC7-1DC6-4E78-8A31-0AAE0D819DD2}" type="presParOf" srcId="{7653EFA7-35EB-45B8-8F2B-1192572E1F08}" destId="{C7E5777C-797F-44E6-9B49-D3871C175020}" srcOrd="3" destOrd="0" presId="urn:microsoft.com/office/officeart/2005/8/layout/gear1"/>
    <dgm:cxn modelId="{C19FF3F1-DF04-4502-8023-634D32A55582}" type="presParOf" srcId="{7653EFA7-35EB-45B8-8F2B-1192572E1F08}" destId="{F7D9D046-BCE2-42EA-A9FC-733047AE131F}" srcOrd="4" destOrd="0" presId="urn:microsoft.com/office/officeart/2005/8/layout/gear1"/>
    <dgm:cxn modelId="{ACC67015-9E52-431E-A42F-DE240CC47A49}" type="presParOf" srcId="{7653EFA7-35EB-45B8-8F2B-1192572E1F08}" destId="{DA0D93AE-EAB9-4495-9AA0-FDCC0AE95DD8}" srcOrd="5" destOrd="0" presId="urn:microsoft.com/office/officeart/2005/8/layout/gear1"/>
    <dgm:cxn modelId="{9F39898B-264C-49FD-9EE4-8688C2F995C3}" type="presParOf" srcId="{7653EFA7-35EB-45B8-8F2B-1192572E1F08}" destId="{8D286FAF-B83C-491B-9CC8-3D3F45EBE56F}" srcOrd="6" destOrd="0" presId="urn:microsoft.com/office/officeart/2005/8/layout/gear1"/>
    <dgm:cxn modelId="{DE2845FC-BB9A-4743-8211-870CC6CCEAA3}" type="presParOf" srcId="{7653EFA7-35EB-45B8-8F2B-1192572E1F08}" destId="{F824F92A-7049-4974-94C5-9F67706D3CDE}" srcOrd="7" destOrd="0" presId="urn:microsoft.com/office/officeart/2005/8/layout/gear1"/>
    <dgm:cxn modelId="{A5CD405A-E744-420A-95D4-036F9A46140A}" type="presParOf" srcId="{7653EFA7-35EB-45B8-8F2B-1192572E1F08}" destId="{AA802ACB-9BDD-4AFA-B214-8BA9C30E43CD}" srcOrd="8" destOrd="0" presId="urn:microsoft.com/office/officeart/2005/8/layout/gear1"/>
    <dgm:cxn modelId="{2B609AB8-73F0-47B1-83A5-24060B3BAFED}" type="presParOf" srcId="{7653EFA7-35EB-45B8-8F2B-1192572E1F08}" destId="{693D6293-02C8-431B-AAE0-6972FC1D77B1}" srcOrd="9" destOrd="0" presId="urn:microsoft.com/office/officeart/2005/8/layout/gear1"/>
    <dgm:cxn modelId="{E95DDF26-3310-4365-802E-55E7E0E8A1A0}" type="presParOf" srcId="{7653EFA7-35EB-45B8-8F2B-1192572E1F08}" destId="{E619D3C4-DC78-4631-879E-E7FD0E413B64}" srcOrd="10" destOrd="0" presId="urn:microsoft.com/office/officeart/2005/8/layout/gear1"/>
    <dgm:cxn modelId="{F63FF159-DA52-4B5D-B1D1-26213817105D}" type="presParOf" srcId="{7653EFA7-35EB-45B8-8F2B-1192572E1F08}" destId="{34ADB786-A023-4B55-9D83-73781EDDB2BE}" srcOrd="11" destOrd="0" presId="urn:microsoft.com/office/officeart/2005/8/layout/gear1"/>
    <dgm:cxn modelId="{FA473951-3B80-4730-8F21-93E104331EEE}" type="presParOf" srcId="{7653EFA7-35EB-45B8-8F2B-1192572E1F08}" destId="{27C5AE5D-D7DC-462E-A55A-5CE289FD5E2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A5F90-104E-4114-BC32-28E870953306}">
      <dsp:nvSpPr>
        <dsp:cNvPr id="0" name=""/>
        <dsp:cNvSpPr/>
      </dsp:nvSpPr>
      <dsp:spPr>
        <a:xfrm>
          <a:off x="1443990" y="1062989"/>
          <a:ext cx="1299209" cy="129920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Work</a:t>
          </a:r>
        </a:p>
      </dsp:txBody>
      <dsp:txXfrm>
        <a:off x="1705189" y="1367323"/>
        <a:ext cx="776811" cy="667820"/>
      </dsp:txXfrm>
    </dsp:sp>
    <dsp:sp modelId="{C7E5777C-797F-44E6-9B49-D3871C175020}">
      <dsp:nvSpPr>
        <dsp:cNvPr id="0" name=""/>
        <dsp:cNvSpPr/>
      </dsp:nvSpPr>
      <dsp:spPr>
        <a:xfrm>
          <a:off x="688086" y="755904"/>
          <a:ext cx="944880" cy="94488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</a:t>
          </a:r>
        </a:p>
      </dsp:txBody>
      <dsp:txXfrm>
        <a:off x="925962" y="995218"/>
        <a:ext cx="469128" cy="466252"/>
      </dsp:txXfrm>
    </dsp:sp>
    <dsp:sp modelId="{8D286FAF-B83C-491B-9CC8-3D3F45EBE56F}">
      <dsp:nvSpPr>
        <dsp:cNvPr id="0" name=""/>
        <dsp:cNvSpPr/>
      </dsp:nvSpPr>
      <dsp:spPr>
        <a:xfrm rot="20700000">
          <a:off x="1217315" y="104033"/>
          <a:ext cx="925789" cy="92578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Make</a:t>
          </a:r>
        </a:p>
      </dsp:txBody>
      <dsp:txXfrm rot="-20700000">
        <a:off x="1420368" y="307086"/>
        <a:ext cx="519684" cy="519684"/>
      </dsp:txXfrm>
    </dsp:sp>
    <dsp:sp modelId="{E619D3C4-DC78-4631-879E-E7FD0E413B64}">
      <dsp:nvSpPr>
        <dsp:cNvPr id="0" name=""/>
        <dsp:cNvSpPr/>
      </dsp:nvSpPr>
      <dsp:spPr>
        <a:xfrm>
          <a:off x="1325252" y="877414"/>
          <a:ext cx="1662988" cy="1662988"/>
        </a:xfrm>
        <a:prstGeom prst="circularArrow">
          <a:avLst>
            <a:gd name="adj1" fmla="val 4687"/>
            <a:gd name="adj2" fmla="val 299029"/>
            <a:gd name="adj3" fmla="val 2446438"/>
            <a:gd name="adj4" fmla="val 16020618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DB786-A023-4B55-9D83-73781EDDB2BE}">
      <dsp:nvSpPr>
        <dsp:cNvPr id="0" name=""/>
        <dsp:cNvSpPr/>
      </dsp:nvSpPr>
      <dsp:spPr>
        <a:xfrm>
          <a:off x="520749" y="554700"/>
          <a:ext cx="1208265" cy="120826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5AE5D-D7DC-462E-A55A-5CE289FD5E26}">
      <dsp:nvSpPr>
        <dsp:cNvPr id="0" name=""/>
        <dsp:cNvSpPr/>
      </dsp:nvSpPr>
      <dsp:spPr>
        <a:xfrm>
          <a:off x="1003170" y="-90886"/>
          <a:ext cx="1302753" cy="130275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93B0B-C4F7-4EAA-8154-554810446726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3C28A-652C-44C5-A4EE-B08E3B3102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3C28A-652C-44C5-A4EE-B08E3B310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5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3C28A-652C-44C5-A4EE-B08E3B3102E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3C28A-652C-44C5-A4EE-B08E3B3102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8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DDC1491-ABEB-4F6E-8D5D-546A58604FD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40A-982E-4F46-A658-5ED76B74C4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18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491-ABEB-4F6E-8D5D-546A58604FD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40A-982E-4F46-A658-5ED76B74C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491-ABEB-4F6E-8D5D-546A58604FD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40A-982E-4F46-A658-5ED76B74C4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94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491-ABEB-4F6E-8D5D-546A58604FD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40A-982E-4F46-A658-5ED76B74C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7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491-ABEB-4F6E-8D5D-546A58604FD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40A-982E-4F46-A658-5ED76B74C4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60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491-ABEB-4F6E-8D5D-546A58604FD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40A-982E-4F46-A658-5ED76B74C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8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491-ABEB-4F6E-8D5D-546A58604FD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40A-982E-4F46-A658-5ED76B74C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3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491-ABEB-4F6E-8D5D-546A58604FD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40A-982E-4F46-A658-5ED76B74C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9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491-ABEB-4F6E-8D5D-546A58604FD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40A-982E-4F46-A658-5ED76B74C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3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491-ABEB-4F6E-8D5D-546A58604FD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40A-982E-4F46-A658-5ED76B74C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0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491-ABEB-4F6E-8D5D-546A58604FD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340A-982E-4F46-A658-5ED76B74C4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75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DDC1491-ABEB-4F6E-8D5D-546A58604FDF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A9340A-982E-4F46-A658-5ED76B74C45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98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cid:1.1679132743@web114713.mail.gq1.yahoo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1544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88505" y="1814574"/>
            <a:ext cx="5570417" cy="3228207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1444" y="620720"/>
            <a:ext cx="5492423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4918" y="1105351"/>
            <a:ext cx="4765475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Effective PowerPoint Presentations</a:t>
            </a:r>
            <a:br>
              <a:rPr lang="en-US" sz="4200" dirty="0">
                <a:solidFill>
                  <a:srgbClr val="FFFFFF"/>
                </a:solidFill>
              </a:rPr>
            </a:br>
            <a:endParaRPr lang="en-US" sz="42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32199" y="4214336"/>
            <a:ext cx="38404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-2"/>
            <a:ext cx="12344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8096" y="381000"/>
            <a:ext cx="7918704" cy="1143000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Make it Understandable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8096" y="1676400"/>
            <a:ext cx="7290055" cy="4632960"/>
          </a:xfrm>
        </p:spPr>
        <p:txBody>
          <a:bodyPr/>
          <a:lstStyle/>
          <a:p>
            <a:pPr lvl="0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Avoid cryptic statements and long sentences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Keep the number of words to a minimum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About 8 – 10 words per line, and 6 lines per slide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One or two word prompts are not useful as a hand out tool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Compromise between understanding and information overload</a:t>
            </a: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Remember – these are just your notes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Short sentences like this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85216"/>
            <a:ext cx="8305800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Backgrounds and Transitions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Use simple backgrounds.</a:t>
            </a:r>
          </a:p>
          <a:p>
            <a:pPr lvl="0"/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Simple, light colored backgrounds with dark text work best. 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Avoid pictures in the background if possible.</a:t>
            </a:r>
          </a:p>
          <a:p>
            <a:pPr lvl="0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Don't over-use transitions</a:t>
            </a:r>
          </a:p>
          <a:p>
            <a:pPr lvl="0"/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Use animations and transitions sparingly and strategically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People lose track of what is being said and focus on the effects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Only use special effects to emphasize a particular point when really needed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93878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Spell and Grammar Check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8096" y="1752600"/>
            <a:ext cx="7842504" cy="4556760"/>
          </a:xfrm>
        </p:spPr>
        <p:txBody>
          <a:bodyPr/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As a final step for all PowerPoint presentations:</a:t>
            </a:r>
          </a:p>
          <a:p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50392" lvl="1" indent="-457200">
              <a:buFont typeface="+mj-lt"/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Make sure that you check the spelling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It will greatly increase the professionalism of the presentation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Use the grammar checker, too</a:t>
            </a:r>
          </a:p>
          <a:p>
            <a:pPr marL="393192" lvl="1" indent="0">
              <a:buNone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93192" lvl="1" indent="0"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Spelling counts so spell check you’re document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78638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Graphics and Animations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8096" y="1524000"/>
            <a:ext cx="7290055" cy="4785360"/>
          </a:xfrm>
        </p:spPr>
        <p:txBody>
          <a:bodyPr/>
          <a:lstStyle/>
          <a:p>
            <a:pPr lvl="0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Use pictures to simplify complex concepts</a:t>
            </a:r>
          </a:p>
          <a:p>
            <a:pPr lvl="0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Make sure a graphic supports the message and is not just decoration. </a:t>
            </a:r>
          </a:p>
          <a:p>
            <a:pPr lvl="0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Use animations to demonstrate complex relationships.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724400" y="3810000"/>
          <a:ext cx="31242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C8DC27E1-E911-48BD-8264-7A7ED4A70932" descr="C8DC27E1-E911-48BD-8264-7A7ED4A709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620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07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3.hdnux.com/photos/14/37/62/3275966/3/628x4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59817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99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World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6096000"/>
            <a:ext cx="1371600" cy="502920"/>
          </a:xfrm>
        </p:spPr>
      </p:pic>
      <p:sp>
        <p:nvSpPr>
          <p:cNvPr id="5" name="Oval 4"/>
          <p:cNvSpPr/>
          <p:nvPr/>
        </p:nvSpPr>
        <p:spPr>
          <a:xfrm>
            <a:off x="762000" y="1752600"/>
            <a:ext cx="7696200" cy="44958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6" name="Oval 5"/>
          <p:cNvSpPr/>
          <p:nvPr/>
        </p:nvSpPr>
        <p:spPr>
          <a:xfrm>
            <a:off x="1752600" y="2514600"/>
            <a:ext cx="5867400" cy="3200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3048000"/>
            <a:ext cx="4038600" cy="2133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352800" y="3543300"/>
            <a:ext cx="2590800" cy="12573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81400" y="19812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Pacific’s Strategic Plan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67100" y="26786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Strategies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4300" y="31739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Goals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06254" y="394339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86151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196591"/>
            <a:ext cx="1371600" cy="502920"/>
          </a:xfrm>
          <a:prstGeom prst="rect">
            <a:avLst/>
          </a:prstGeom>
        </p:spPr>
      </p:pic>
      <p:sp>
        <p:nvSpPr>
          <p:cNvPr id="7" name="Explosion 2 6"/>
          <p:cNvSpPr/>
          <p:nvPr/>
        </p:nvSpPr>
        <p:spPr>
          <a:xfrm>
            <a:off x="-381000" y="-838200"/>
            <a:ext cx="9982200" cy="7924799"/>
          </a:xfrm>
          <a:prstGeom prst="irregularSeal2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Manual Input 7"/>
          <p:cNvSpPr/>
          <p:nvPr/>
        </p:nvSpPr>
        <p:spPr>
          <a:xfrm rot="1050251">
            <a:off x="2218014" y="1498351"/>
            <a:ext cx="4899940" cy="3586014"/>
          </a:xfrm>
          <a:prstGeom prst="flowChartManualInp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loud 9"/>
          <p:cNvSpPr/>
          <p:nvPr/>
        </p:nvSpPr>
        <p:spPr>
          <a:xfrm rot="20607651">
            <a:off x="2645241" y="2224464"/>
            <a:ext cx="4317688" cy="31024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3469592" y="3042303"/>
            <a:ext cx="2931207" cy="1222048"/>
          </a:xfrm>
          <a:custGeom>
            <a:avLst/>
            <a:gdLst>
              <a:gd name="connsiteX0" fmla="*/ 649480 w 1734796"/>
              <a:gd name="connsiteY0" fmla="*/ 153824 h 1222048"/>
              <a:gd name="connsiteX1" fmla="*/ 658026 w 1734796"/>
              <a:gd name="connsiteY1" fmla="*/ 111095 h 1222048"/>
              <a:gd name="connsiteX2" fmla="*/ 683663 w 1734796"/>
              <a:gd name="connsiteY2" fmla="*/ 85458 h 1222048"/>
              <a:gd name="connsiteX3" fmla="*/ 700755 w 1734796"/>
              <a:gd name="connsiteY3" fmla="*/ 59820 h 1222048"/>
              <a:gd name="connsiteX4" fmla="*/ 777667 w 1734796"/>
              <a:gd name="connsiteY4" fmla="*/ 25637 h 1222048"/>
              <a:gd name="connsiteX5" fmla="*/ 803304 w 1734796"/>
              <a:gd name="connsiteY5" fmla="*/ 17091 h 1222048"/>
              <a:gd name="connsiteX6" fmla="*/ 999857 w 1734796"/>
              <a:gd name="connsiteY6" fmla="*/ 0 h 1222048"/>
              <a:gd name="connsiteX7" fmla="*/ 1119499 w 1734796"/>
              <a:gd name="connsiteY7" fmla="*/ 8546 h 1222048"/>
              <a:gd name="connsiteX8" fmla="*/ 1145136 w 1734796"/>
              <a:gd name="connsiteY8" fmla="*/ 25637 h 1222048"/>
              <a:gd name="connsiteX9" fmla="*/ 1204957 w 1734796"/>
              <a:gd name="connsiteY9" fmla="*/ 51275 h 1222048"/>
              <a:gd name="connsiteX10" fmla="*/ 1230594 w 1734796"/>
              <a:gd name="connsiteY10" fmla="*/ 76912 h 1222048"/>
              <a:gd name="connsiteX11" fmla="*/ 1307506 w 1734796"/>
              <a:gd name="connsiteY11" fmla="*/ 102549 h 1222048"/>
              <a:gd name="connsiteX12" fmla="*/ 1333143 w 1734796"/>
              <a:gd name="connsiteY12" fmla="*/ 111095 h 1222048"/>
              <a:gd name="connsiteX13" fmla="*/ 1521151 w 1734796"/>
              <a:gd name="connsiteY13" fmla="*/ 119641 h 1222048"/>
              <a:gd name="connsiteX14" fmla="*/ 1606609 w 1734796"/>
              <a:gd name="connsiteY14" fmla="*/ 128187 h 1222048"/>
              <a:gd name="connsiteX15" fmla="*/ 1640792 w 1734796"/>
              <a:gd name="connsiteY15" fmla="*/ 179461 h 1222048"/>
              <a:gd name="connsiteX16" fmla="*/ 1657884 w 1734796"/>
              <a:gd name="connsiteY16" fmla="*/ 205099 h 1222048"/>
              <a:gd name="connsiteX17" fmla="*/ 1666429 w 1734796"/>
              <a:gd name="connsiteY17" fmla="*/ 247828 h 1222048"/>
              <a:gd name="connsiteX18" fmla="*/ 1683521 w 1734796"/>
              <a:gd name="connsiteY18" fmla="*/ 410198 h 1222048"/>
              <a:gd name="connsiteX19" fmla="*/ 1692067 w 1734796"/>
              <a:gd name="connsiteY19" fmla="*/ 452927 h 1222048"/>
              <a:gd name="connsiteX20" fmla="*/ 1709158 w 1734796"/>
              <a:gd name="connsiteY20" fmla="*/ 504202 h 1222048"/>
              <a:gd name="connsiteX21" fmla="*/ 1717704 w 1734796"/>
              <a:gd name="connsiteY21" fmla="*/ 615297 h 1222048"/>
              <a:gd name="connsiteX22" fmla="*/ 1734796 w 1734796"/>
              <a:gd name="connsiteY22" fmla="*/ 794759 h 1222048"/>
              <a:gd name="connsiteX23" fmla="*/ 1674975 w 1734796"/>
              <a:gd name="connsiteY23" fmla="*/ 811850 h 1222048"/>
              <a:gd name="connsiteX24" fmla="*/ 1649338 w 1734796"/>
              <a:gd name="connsiteY24" fmla="*/ 820396 h 1222048"/>
              <a:gd name="connsiteX25" fmla="*/ 1615155 w 1734796"/>
              <a:gd name="connsiteY25" fmla="*/ 828942 h 1222048"/>
              <a:gd name="connsiteX26" fmla="*/ 1589517 w 1734796"/>
              <a:gd name="connsiteY26" fmla="*/ 837488 h 1222048"/>
              <a:gd name="connsiteX27" fmla="*/ 1563880 w 1734796"/>
              <a:gd name="connsiteY27" fmla="*/ 854579 h 1222048"/>
              <a:gd name="connsiteX28" fmla="*/ 1512605 w 1734796"/>
              <a:gd name="connsiteY28" fmla="*/ 863125 h 1222048"/>
              <a:gd name="connsiteX29" fmla="*/ 1435693 w 1734796"/>
              <a:gd name="connsiteY29" fmla="*/ 905854 h 1222048"/>
              <a:gd name="connsiteX30" fmla="*/ 1358781 w 1734796"/>
              <a:gd name="connsiteY30" fmla="*/ 957129 h 1222048"/>
              <a:gd name="connsiteX31" fmla="*/ 1333143 w 1734796"/>
              <a:gd name="connsiteY31" fmla="*/ 974220 h 1222048"/>
              <a:gd name="connsiteX32" fmla="*/ 1281869 w 1734796"/>
              <a:gd name="connsiteY32" fmla="*/ 1008404 h 1222048"/>
              <a:gd name="connsiteX33" fmla="*/ 1230594 w 1734796"/>
              <a:gd name="connsiteY33" fmla="*/ 1042587 h 1222048"/>
              <a:gd name="connsiteX34" fmla="*/ 1162228 w 1734796"/>
              <a:gd name="connsiteY34" fmla="*/ 1076770 h 1222048"/>
              <a:gd name="connsiteX35" fmla="*/ 1110953 w 1734796"/>
              <a:gd name="connsiteY35" fmla="*/ 1085316 h 1222048"/>
              <a:gd name="connsiteX36" fmla="*/ 1059678 w 1734796"/>
              <a:gd name="connsiteY36" fmla="*/ 1102407 h 1222048"/>
              <a:gd name="connsiteX37" fmla="*/ 1034041 w 1734796"/>
              <a:gd name="connsiteY37" fmla="*/ 1110953 h 1222048"/>
              <a:gd name="connsiteX38" fmla="*/ 1034041 w 1734796"/>
              <a:gd name="connsiteY38" fmla="*/ 999858 h 1222048"/>
              <a:gd name="connsiteX39" fmla="*/ 1051132 w 1734796"/>
              <a:gd name="connsiteY39" fmla="*/ 974220 h 1222048"/>
              <a:gd name="connsiteX40" fmla="*/ 1102407 w 1734796"/>
              <a:gd name="connsiteY40" fmla="*/ 922946 h 1222048"/>
              <a:gd name="connsiteX41" fmla="*/ 1153682 w 1734796"/>
              <a:gd name="connsiteY41" fmla="*/ 863125 h 1222048"/>
              <a:gd name="connsiteX42" fmla="*/ 1162228 w 1734796"/>
              <a:gd name="connsiteY42" fmla="*/ 837488 h 1222048"/>
              <a:gd name="connsiteX43" fmla="*/ 1187865 w 1734796"/>
              <a:gd name="connsiteY43" fmla="*/ 897308 h 1222048"/>
              <a:gd name="connsiteX44" fmla="*/ 1179319 w 1734796"/>
              <a:gd name="connsiteY44" fmla="*/ 1093861 h 1222048"/>
              <a:gd name="connsiteX45" fmla="*/ 1136590 w 1734796"/>
              <a:gd name="connsiteY45" fmla="*/ 1162228 h 1222048"/>
              <a:gd name="connsiteX46" fmla="*/ 1085315 w 1734796"/>
              <a:gd name="connsiteY46" fmla="*/ 1179319 h 1222048"/>
              <a:gd name="connsiteX47" fmla="*/ 546930 w 1734796"/>
              <a:gd name="connsiteY47" fmla="*/ 1187865 h 1222048"/>
              <a:gd name="connsiteX48" fmla="*/ 461472 w 1734796"/>
              <a:gd name="connsiteY48" fmla="*/ 1204957 h 1222048"/>
              <a:gd name="connsiteX49" fmla="*/ 410198 w 1734796"/>
              <a:gd name="connsiteY49" fmla="*/ 1222048 h 1222048"/>
              <a:gd name="connsiteX50" fmla="*/ 316194 w 1734796"/>
              <a:gd name="connsiteY50" fmla="*/ 1213503 h 1222048"/>
              <a:gd name="connsiteX51" fmla="*/ 290557 w 1734796"/>
              <a:gd name="connsiteY51" fmla="*/ 1196411 h 1222048"/>
              <a:gd name="connsiteX52" fmla="*/ 299102 w 1734796"/>
              <a:gd name="connsiteY52" fmla="*/ 1110953 h 1222048"/>
              <a:gd name="connsiteX53" fmla="*/ 333286 w 1734796"/>
              <a:gd name="connsiteY53" fmla="*/ 1059678 h 1222048"/>
              <a:gd name="connsiteX54" fmla="*/ 350377 w 1734796"/>
              <a:gd name="connsiteY54" fmla="*/ 991312 h 1222048"/>
              <a:gd name="connsiteX55" fmla="*/ 358923 w 1734796"/>
              <a:gd name="connsiteY55" fmla="*/ 957129 h 1222048"/>
              <a:gd name="connsiteX56" fmla="*/ 470018 w 1734796"/>
              <a:gd name="connsiteY56" fmla="*/ 948583 h 1222048"/>
              <a:gd name="connsiteX57" fmla="*/ 478564 w 1734796"/>
              <a:gd name="connsiteY57" fmla="*/ 922946 h 1222048"/>
              <a:gd name="connsiteX58" fmla="*/ 470018 w 1734796"/>
              <a:gd name="connsiteY58" fmla="*/ 846033 h 1222048"/>
              <a:gd name="connsiteX59" fmla="*/ 418743 w 1734796"/>
              <a:gd name="connsiteY59" fmla="*/ 803304 h 1222048"/>
              <a:gd name="connsiteX60" fmla="*/ 188007 w 1734796"/>
              <a:gd name="connsiteY60" fmla="*/ 794759 h 1222048"/>
              <a:gd name="connsiteX61" fmla="*/ 128186 w 1734796"/>
              <a:gd name="connsiteY61" fmla="*/ 777667 h 1222048"/>
              <a:gd name="connsiteX62" fmla="*/ 102549 w 1734796"/>
              <a:gd name="connsiteY62" fmla="*/ 760576 h 1222048"/>
              <a:gd name="connsiteX63" fmla="*/ 51274 w 1734796"/>
              <a:gd name="connsiteY63" fmla="*/ 734938 h 1222048"/>
              <a:gd name="connsiteX64" fmla="*/ 25637 w 1734796"/>
              <a:gd name="connsiteY64" fmla="*/ 700755 h 1222048"/>
              <a:gd name="connsiteX65" fmla="*/ 17091 w 1734796"/>
              <a:gd name="connsiteY65" fmla="*/ 675118 h 1222048"/>
              <a:gd name="connsiteX66" fmla="*/ 0 w 1734796"/>
              <a:gd name="connsiteY66" fmla="*/ 615297 h 1222048"/>
              <a:gd name="connsiteX67" fmla="*/ 8545 w 1734796"/>
              <a:gd name="connsiteY67" fmla="*/ 529839 h 1222048"/>
              <a:gd name="connsiteX68" fmla="*/ 34183 w 1734796"/>
              <a:gd name="connsiteY68" fmla="*/ 512747 h 1222048"/>
              <a:gd name="connsiteX69" fmla="*/ 85457 w 1734796"/>
              <a:gd name="connsiteY69" fmla="*/ 495656 h 1222048"/>
              <a:gd name="connsiteX70" fmla="*/ 111095 w 1734796"/>
              <a:gd name="connsiteY70" fmla="*/ 487110 h 1222048"/>
              <a:gd name="connsiteX71" fmla="*/ 153824 w 1734796"/>
              <a:gd name="connsiteY71" fmla="*/ 376015 h 1222048"/>
              <a:gd name="connsiteX72" fmla="*/ 170915 w 1734796"/>
              <a:gd name="connsiteY72" fmla="*/ 290557 h 1222048"/>
              <a:gd name="connsiteX73" fmla="*/ 188007 w 1734796"/>
              <a:gd name="connsiteY73" fmla="*/ 256374 h 1222048"/>
              <a:gd name="connsiteX74" fmla="*/ 222190 w 1734796"/>
              <a:gd name="connsiteY74" fmla="*/ 179461 h 1222048"/>
              <a:gd name="connsiteX75" fmla="*/ 247828 w 1734796"/>
              <a:gd name="connsiteY75" fmla="*/ 162370 h 1222048"/>
              <a:gd name="connsiteX76" fmla="*/ 606751 w 1734796"/>
              <a:gd name="connsiteY76" fmla="*/ 153824 h 1222048"/>
              <a:gd name="connsiteX77" fmla="*/ 632388 w 1734796"/>
              <a:gd name="connsiteY77" fmla="*/ 145278 h 1222048"/>
              <a:gd name="connsiteX78" fmla="*/ 700755 w 1734796"/>
              <a:gd name="connsiteY78" fmla="*/ 153824 h 1222048"/>
              <a:gd name="connsiteX79" fmla="*/ 709300 w 1734796"/>
              <a:gd name="connsiteY79" fmla="*/ 128187 h 1222048"/>
              <a:gd name="connsiteX80" fmla="*/ 700755 w 1734796"/>
              <a:gd name="connsiteY80" fmla="*/ 102549 h 1222048"/>
              <a:gd name="connsiteX81" fmla="*/ 675117 w 1734796"/>
              <a:gd name="connsiteY81" fmla="*/ 111095 h 1222048"/>
              <a:gd name="connsiteX82" fmla="*/ 683663 w 1734796"/>
              <a:gd name="connsiteY82" fmla="*/ 136733 h 1222048"/>
              <a:gd name="connsiteX83" fmla="*/ 649480 w 1734796"/>
              <a:gd name="connsiteY83" fmla="*/ 153824 h 122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734796" h="1222048">
                <a:moveTo>
                  <a:pt x="649480" y="153824"/>
                </a:moveTo>
                <a:cubicBezTo>
                  <a:pt x="645207" y="149551"/>
                  <a:pt x="651530" y="124087"/>
                  <a:pt x="658026" y="111095"/>
                </a:cubicBezTo>
                <a:cubicBezTo>
                  <a:pt x="663431" y="100285"/>
                  <a:pt x="675926" y="94742"/>
                  <a:pt x="683663" y="85458"/>
                </a:cubicBezTo>
                <a:cubicBezTo>
                  <a:pt x="690238" y="77568"/>
                  <a:pt x="693492" y="67083"/>
                  <a:pt x="700755" y="59820"/>
                </a:cubicBezTo>
                <a:cubicBezTo>
                  <a:pt x="721068" y="39507"/>
                  <a:pt x="752284" y="34098"/>
                  <a:pt x="777667" y="25637"/>
                </a:cubicBezTo>
                <a:cubicBezTo>
                  <a:pt x="786213" y="22788"/>
                  <a:pt x="794419" y="18572"/>
                  <a:pt x="803304" y="17091"/>
                </a:cubicBezTo>
                <a:cubicBezTo>
                  <a:pt x="902429" y="572"/>
                  <a:pt x="837282" y="9564"/>
                  <a:pt x="999857" y="0"/>
                </a:cubicBezTo>
                <a:cubicBezTo>
                  <a:pt x="1039738" y="2849"/>
                  <a:pt x="1080125" y="1598"/>
                  <a:pt x="1119499" y="8546"/>
                </a:cubicBezTo>
                <a:cubicBezTo>
                  <a:pt x="1129613" y="10331"/>
                  <a:pt x="1135950" y="21044"/>
                  <a:pt x="1145136" y="25637"/>
                </a:cubicBezTo>
                <a:cubicBezTo>
                  <a:pt x="1182329" y="44234"/>
                  <a:pt x="1163465" y="21638"/>
                  <a:pt x="1204957" y="51275"/>
                </a:cubicBezTo>
                <a:cubicBezTo>
                  <a:pt x="1214791" y="58299"/>
                  <a:pt x="1220029" y="71043"/>
                  <a:pt x="1230594" y="76912"/>
                </a:cubicBezTo>
                <a:cubicBezTo>
                  <a:pt x="1230605" y="76918"/>
                  <a:pt x="1294681" y="98274"/>
                  <a:pt x="1307506" y="102549"/>
                </a:cubicBezTo>
                <a:cubicBezTo>
                  <a:pt x="1316052" y="105398"/>
                  <a:pt x="1324144" y="110686"/>
                  <a:pt x="1333143" y="111095"/>
                </a:cubicBezTo>
                <a:lnTo>
                  <a:pt x="1521151" y="119641"/>
                </a:lnTo>
                <a:cubicBezTo>
                  <a:pt x="1549637" y="122490"/>
                  <a:pt x="1579247" y="119768"/>
                  <a:pt x="1606609" y="128187"/>
                </a:cubicBezTo>
                <a:cubicBezTo>
                  <a:pt x="1635326" y="137023"/>
                  <a:pt x="1630876" y="159629"/>
                  <a:pt x="1640792" y="179461"/>
                </a:cubicBezTo>
                <a:cubicBezTo>
                  <a:pt x="1645385" y="188648"/>
                  <a:pt x="1652187" y="196553"/>
                  <a:pt x="1657884" y="205099"/>
                </a:cubicBezTo>
                <a:cubicBezTo>
                  <a:pt x="1660732" y="219342"/>
                  <a:pt x="1664732" y="233402"/>
                  <a:pt x="1666429" y="247828"/>
                </a:cubicBezTo>
                <a:cubicBezTo>
                  <a:pt x="1681825" y="378700"/>
                  <a:pt x="1667084" y="311576"/>
                  <a:pt x="1683521" y="410198"/>
                </a:cubicBezTo>
                <a:cubicBezTo>
                  <a:pt x="1685909" y="424525"/>
                  <a:pt x="1688245" y="438914"/>
                  <a:pt x="1692067" y="452927"/>
                </a:cubicBezTo>
                <a:cubicBezTo>
                  <a:pt x="1696807" y="470308"/>
                  <a:pt x="1709158" y="504202"/>
                  <a:pt x="1709158" y="504202"/>
                </a:cubicBezTo>
                <a:cubicBezTo>
                  <a:pt x="1712007" y="541234"/>
                  <a:pt x="1715058" y="578250"/>
                  <a:pt x="1717704" y="615297"/>
                </a:cubicBezTo>
                <a:cubicBezTo>
                  <a:pt x="1728615" y="768047"/>
                  <a:pt x="1718719" y="698300"/>
                  <a:pt x="1734796" y="794759"/>
                </a:cubicBezTo>
                <a:cubicBezTo>
                  <a:pt x="1673299" y="815256"/>
                  <a:pt x="1750124" y="790378"/>
                  <a:pt x="1674975" y="811850"/>
                </a:cubicBezTo>
                <a:cubicBezTo>
                  <a:pt x="1666314" y="814325"/>
                  <a:pt x="1657999" y="817921"/>
                  <a:pt x="1649338" y="820396"/>
                </a:cubicBezTo>
                <a:cubicBezTo>
                  <a:pt x="1638045" y="823623"/>
                  <a:pt x="1626448" y="825715"/>
                  <a:pt x="1615155" y="828942"/>
                </a:cubicBezTo>
                <a:cubicBezTo>
                  <a:pt x="1606493" y="831417"/>
                  <a:pt x="1597574" y="833459"/>
                  <a:pt x="1589517" y="837488"/>
                </a:cubicBezTo>
                <a:cubicBezTo>
                  <a:pt x="1580331" y="842081"/>
                  <a:pt x="1573624" y="851331"/>
                  <a:pt x="1563880" y="854579"/>
                </a:cubicBezTo>
                <a:cubicBezTo>
                  <a:pt x="1547442" y="860058"/>
                  <a:pt x="1529697" y="860276"/>
                  <a:pt x="1512605" y="863125"/>
                </a:cubicBezTo>
                <a:cubicBezTo>
                  <a:pt x="1432145" y="943585"/>
                  <a:pt x="1561170" y="822204"/>
                  <a:pt x="1435693" y="905854"/>
                </a:cubicBezTo>
                <a:lnTo>
                  <a:pt x="1358781" y="957129"/>
                </a:lnTo>
                <a:cubicBezTo>
                  <a:pt x="1350235" y="962826"/>
                  <a:pt x="1340405" y="966957"/>
                  <a:pt x="1333143" y="974220"/>
                </a:cubicBezTo>
                <a:cubicBezTo>
                  <a:pt x="1301137" y="1006228"/>
                  <a:pt x="1318971" y="996036"/>
                  <a:pt x="1281869" y="1008404"/>
                </a:cubicBezTo>
                <a:cubicBezTo>
                  <a:pt x="1238799" y="1051472"/>
                  <a:pt x="1275941" y="1021974"/>
                  <a:pt x="1230594" y="1042587"/>
                </a:cubicBezTo>
                <a:cubicBezTo>
                  <a:pt x="1207399" y="1053130"/>
                  <a:pt x="1187360" y="1072581"/>
                  <a:pt x="1162228" y="1076770"/>
                </a:cubicBezTo>
                <a:cubicBezTo>
                  <a:pt x="1145136" y="1079619"/>
                  <a:pt x="1127763" y="1081114"/>
                  <a:pt x="1110953" y="1085316"/>
                </a:cubicBezTo>
                <a:cubicBezTo>
                  <a:pt x="1093475" y="1089685"/>
                  <a:pt x="1076770" y="1096710"/>
                  <a:pt x="1059678" y="1102407"/>
                </a:cubicBezTo>
                <a:lnTo>
                  <a:pt x="1034041" y="1110953"/>
                </a:lnTo>
                <a:cubicBezTo>
                  <a:pt x="1022040" y="1062948"/>
                  <a:pt x="1018046" y="1063838"/>
                  <a:pt x="1034041" y="999858"/>
                </a:cubicBezTo>
                <a:cubicBezTo>
                  <a:pt x="1036532" y="989894"/>
                  <a:pt x="1044308" y="981897"/>
                  <a:pt x="1051132" y="974220"/>
                </a:cubicBezTo>
                <a:cubicBezTo>
                  <a:pt x="1067190" y="956154"/>
                  <a:pt x="1087905" y="942283"/>
                  <a:pt x="1102407" y="922946"/>
                </a:cubicBezTo>
                <a:cubicBezTo>
                  <a:pt x="1135295" y="879093"/>
                  <a:pt x="1117972" y="898833"/>
                  <a:pt x="1153682" y="863125"/>
                </a:cubicBezTo>
                <a:cubicBezTo>
                  <a:pt x="1156531" y="854579"/>
                  <a:pt x="1153682" y="834639"/>
                  <a:pt x="1162228" y="837488"/>
                </a:cubicBezTo>
                <a:cubicBezTo>
                  <a:pt x="1170147" y="840128"/>
                  <a:pt x="1184625" y="887587"/>
                  <a:pt x="1187865" y="897308"/>
                </a:cubicBezTo>
                <a:cubicBezTo>
                  <a:pt x="1185016" y="962826"/>
                  <a:pt x="1186067" y="1028630"/>
                  <a:pt x="1179319" y="1093861"/>
                </a:cubicBezTo>
                <a:cubicBezTo>
                  <a:pt x="1175400" y="1131745"/>
                  <a:pt x="1167857" y="1148332"/>
                  <a:pt x="1136590" y="1162228"/>
                </a:cubicBezTo>
                <a:cubicBezTo>
                  <a:pt x="1120127" y="1169545"/>
                  <a:pt x="1103329" y="1179033"/>
                  <a:pt x="1085315" y="1179319"/>
                </a:cubicBezTo>
                <a:lnTo>
                  <a:pt x="546930" y="1187865"/>
                </a:lnTo>
                <a:cubicBezTo>
                  <a:pt x="475841" y="1211562"/>
                  <a:pt x="589117" y="1175501"/>
                  <a:pt x="461472" y="1204957"/>
                </a:cubicBezTo>
                <a:cubicBezTo>
                  <a:pt x="443918" y="1209008"/>
                  <a:pt x="410198" y="1222048"/>
                  <a:pt x="410198" y="1222048"/>
                </a:cubicBezTo>
                <a:cubicBezTo>
                  <a:pt x="378863" y="1219200"/>
                  <a:pt x="346959" y="1220096"/>
                  <a:pt x="316194" y="1213503"/>
                </a:cubicBezTo>
                <a:cubicBezTo>
                  <a:pt x="306151" y="1211351"/>
                  <a:pt x="292246" y="1206542"/>
                  <a:pt x="290557" y="1196411"/>
                </a:cubicBezTo>
                <a:cubicBezTo>
                  <a:pt x="285850" y="1168172"/>
                  <a:pt x="290563" y="1138278"/>
                  <a:pt x="299102" y="1110953"/>
                </a:cubicBezTo>
                <a:cubicBezTo>
                  <a:pt x="305229" y="1091346"/>
                  <a:pt x="333286" y="1059678"/>
                  <a:pt x="333286" y="1059678"/>
                </a:cubicBezTo>
                <a:cubicBezTo>
                  <a:pt x="348556" y="1013864"/>
                  <a:pt x="336626" y="1053190"/>
                  <a:pt x="350377" y="991312"/>
                </a:cubicBezTo>
                <a:cubicBezTo>
                  <a:pt x="352925" y="979847"/>
                  <a:pt x="347862" y="961079"/>
                  <a:pt x="358923" y="957129"/>
                </a:cubicBezTo>
                <a:cubicBezTo>
                  <a:pt x="393900" y="944637"/>
                  <a:pt x="432986" y="951432"/>
                  <a:pt x="470018" y="948583"/>
                </a:cubicBezTo>
                <a:cubicBezTo>
                  <a:pt x="472867" y="940037"/>
                  <a:pt x="478564" y="931954"/>
                  <a:pt x="478564" y="922946"/>
                </a:cubicBezTo>
                <a:cubicBezTo>
                  <a:pt x="478564" y="897151"/>
                  <a:pt x="477604" y="870688"/>
                  <a:pt x="470018" y="846033"/>
                </a:cubicBezTo>
                <a:cubicBezTo>
                  <a:pt x="462852" y="822742"/>
                  <a:pt x="442792" y="804907"/>
                  <a:pt x="418743" y="803304"/>
                </a:cubicBezTo>
                <a:cubicBezTo>
                  <a:pt x="341949" y="798185"/>
                  <a:pt x="264919" y="797607"/>
                  <a:pt x="188007" y="794759"/>
                </a:cubicBezTo>
                <a:cubicBezTo>
                  <a:pt x="177055" y="792021"/>
                  <a:pt x="140446" y="783797"/>
                  <a:pt x="128186" y="777667"/>
                </a:cubicBezTo>
                <a:cubicBezTo>
                  <a:pt x="119000" y="773074"/>
                  <a:pt x="111735" y="765169"/>
                  <a:pt x="102549" y="760576"/>
                </a:cubicBezTo>
                <a:cubicBezTo>
                  <a:pt x="31790" y="725196"/>
                  <a:pt x="124746" y="783919"/>
                  <a:pt x="51274" y="734938"/>
                </a:cubicBezTo>
                <a:cubicBezTo>
                  <a:pt x="42728" y="723544"/>
                  <a:pt x="32703" y="713121"/>
                  <a:pt x="25637" y="700755"/>
                </a:cubicBezTo>
                <a:cubicBezTo>
                  <a:pt x="21168" y="692934"/>
                  <a:pt x="19566" y="683779"/>
                  <a:pt x="17091" y="675118"/>
                </a:cubicBezTo>
                <a:cubicBezTo>
                  <a:pt x="-4378" y="599978"/>
                  <a:pt x="20494" y="676785"/>
                  <a:pt x="0" y="615297"/>
                </a:cubicBezTo>
                <a:cubicBezTo>
                  <a:pt x="2848" y="586811"/>
                  <a:pt x="-508" y="556998"/>
                  <a:pt x="8545" y="529839"/>
                </a:cubicBezTo>
                <a:cubicBezTo>
                  <a:pt x="11793" y="520095"/>
                  <a:pt x="24797" y="516918"/>
                  <a:pt x="34183" y="512747"/>
                </a:cubicBezTo>
                <a:cubicBezTo>
                  <a:pt x="50646" y="505430"/>
                  <a:pt x="68366" y="501353"/>
                  <a:pt x="85457" y="495656"/>
                </a:cubicBezTo>
                <a:lnTo>
                  <a:pt x="111095" y="487110"/>
                </a:lnTo>
                <a:cubicBezTo>
                  <a:pt x="129782" y="449734"/>
                  <a:pt x="146408" y="420510"/>
                  <a:pt x="153824" y="376015"/>
                </a:cubicBezTo>
                <a:cubicBezTo>
                  <a:pt x="156776" y="358301"/>
                  <a:pt x="163268" y="310949"/>
                  <a:pt x="170915" y="290557"/>
                </a:cubicBezTo>
                <a:cubicBezTo>
                  <a:pt x="175388" y="278629"/>
                  <a:pt x="183276" y="268202"/>
                  <a:pt x="188007" y="256374"/>
                </a:cubicBezTo>
                <a:cubicBezTo>
                  <a:pt x="199288" y="228173"/>
                  <a:pt x="200270" y="201381"/>
                  <a:pt x="222190" y="179461"/>
                </a:cubicBezTo>
                <a:cubicBezTo>
                  <a:pt x="229453" y="172198"/>
                  <a:pt x="237580" y="163053"/>
                  <a:pt x="247828" y="162370"/>
                </a:cubicBezTo>
                <a:cubicBezTo>
                  <a:pt x="367238" y="154409"/>
                  <a:pt x="487110" y="156673"/>
                  <a:pt x="606751" y="153824"/>
                </a:cubicBezTo>
                <a:cubicBezTo>
                  <a:pt x="615297" y="150975"/>
                  <a:pt x="623380" y="145278"/>
                  <a:pt x="632388" y="145278"/>
                </a:cubicBezTo>
                <a:cubicBezTo>
                  <a:pt x="655354" y="145278"/>
                  <a:pt x="678336" y="158806"/>
                  <a:pt x="700755" y="153824"/>
                </a:cubicBezTo>
                <a:cubicBezTo>
                  <a:pt x="709548" y="151870"/>
                  <a:pt x="706452" y="136733"/>
                  <a:pt x="709300" y="128187"/>
                </a:cubicBezTo>
                <a:cubicBezTo>
                  <a:pt x="706452" y="119641"/>
                  <a:pt x="708812" y="106578"/>
                  <a:pt x="700755" y="102549"/>
                </a:cubicBezTo>
                <a:cubicBezTo>
                  <a:pt x="692698" y="98520"/>
                  <a:pt x="679146" y="103038"/>
                  <a:pt x="675117" y="111095"/>
                </a:cubicBezTo>
                <a:cubicBezTo>
                  <a:pt x="671088" y="119152"/>
                  <a:pt x="681896" y="127900"/>
                  <a:pt x="683663" y="136733"/>
                </a:cubicBezTo>
                <a:cubicBezTo>
                  <a:pt x="684780" y="142319"/>
                  <a:pt x="653753" y="158097"/>
                  <a:pt x="649480" y="15382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8026" y="239282"/>
            <a:ext cx="490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World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96326" y="125373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Pacific’s Strategic Plan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4600" y="213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Strategies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57620" y="2511204"/>
            <a:ext cx="153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Goals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3729" y="3395901"/>
            <a:ext cx="1318190" cy="3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66954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id:1.1679132743@web114713.mail.gq1.yahoo.com">
            <a:extLst>
              <a:ext uri="{FF2B5EF4-FFF2-40B4-BE49-F238E27FC236}">
                <a16:creationId xmlns:a16="http://schemas.microsoft.com/office/drawing/2014/main" id="{5C69AE5A-FE4C-4808-9E04-9B2B85DAC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3"/>
          <a:stretch>
            <a:fillRect/>
          </a:stretch>
        </p:blipFill>
        <p:spPr bwMode="auto">
          <a:xfrm>
            <a:off x="1524000" y="381000"/>
            <a:ext cx="5576887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312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E098-86C5-4568-A941-9BCE7143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6258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Four Ways of Knowing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957CC-2DD3-423D-A68A-1327532E1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57400"/>
            <a:ext cx="7290055" cy="42519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Text</a:t>
            </a:r>
          </a:p>
          <a:p>
            <a:pPr marL="0" indent="0" algn="ctr">
              <a:buNone/>
            </a:pP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Verbal</a:t>
            </a:r>
          </a:p>
          <a:p>
            <a:pPr marL="0" indent="0" algn="ctr">
              <a:buNone/>
            </a:pP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Tables</a:t>
            </a:r>
          </a:p>
          <a:p>
            <a:pPr marL="0" indent="0" algn="ctr">
              <a:buNone/>
            </a:pP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263105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62000"/>
            <a:ext cx="8115300" cy="566117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Effective PowerPoint Presentations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FAD38-2BD5-452E-A764-804058A46C2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600" y="2286000"/>
            <a:ext cx="8686800" cy="402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Have fun with your presentation!</a:t>
            </a:r>
          </a:p>
          <a:p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But keep it professional</a:t>
            </a:r>
          </a:p>
        </p:txBody>
      </p:sp>
    </p:spTree>
    <p:extLst>
      <p:ext uri="{BB962C8B-B14F-4D97-AF65-F5344CB8AC3E}">
        <p14:creationId xmlns:p14="http://schemas.microsoft.com/office/powerpoint/2010/main" val="375572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62000"/>
            <a:ext cx="8115300" cy="566117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Effective PowerPoint Presentations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2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310AE5-BA24-4155-A70F-93FC9BDA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Have a clear purpose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7BA352-3066-456E-9374-E77C6ACEC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15" y="1600200"/>
            <a:ext cx="7290055" cy="4785360"/>
          </a:xfrm>
        </p:spPr>
        <p:txBody>
          <a:bodyPr/>
          <a:lstStyle/>
          <a:p>
            <a:pPr lvl="1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Presentations need structure. They also need a purpose. 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Make sure that the content in the slides supports your purpose for the meeting or presentation. 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Make the audience feel the information presented supports the original point of the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EC0B-8B89-42AE-BF9C-60AFF9D8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Plan carefully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C6F7-BD86-42FA-B205-730BC190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016" lvl="1" indent="0"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You need to understand who is the audience</a:t>
            </a:r>
          </a:p>
          <a:p>
            <a:pPr marL="310896" lvl="2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Where are you presenting?</a:t>
            </a:r>
          </a:p>
          <a:p>
            <a:pPr marL="310896" lvl="2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10896" lvl="2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How does the presented material affect them?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5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04007" y="685800"/>
            <a:ext cx="7627938" cy="632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“If you do not know where you’re heading, you’re likely to end up somewhere else.”</a:t>
            </a:r>
          </a:p>
          <a:p>
            <a:endParaRPr lang="en-US" dirty="0"/>
          </a:p>
          <a:p>
            <a:r>
              <a:rPr lang="en-US" sz="2800" dirty="0"/>
              <a:t>Yogi Berra</a:t>
            </a:r>
          </a:p>
          <a:p>
            <a:endParaRPr lang="en-US" sz="2800" dirty="0"/>
          </a:p>
          <a:p>
            <a:r>
              <a:rPr lang="en-US" sz="1600" dirty="0"/>
              <a:t>Source: http://leanman.com/hub/contin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D3CED-FDBB-4227-AB07-D1726BE08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685800"/>
            <a:ext cx="7290055" cy="56235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7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9906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Never Read Off the Screen!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8096" y="1600200"/>
            <a:ext cx="7290055" cy="470916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Only two reasons to read your slides</a:t>
            </a:r>
            <a:b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Your audience is </a:t>
            </a: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legally blind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Your audience </a:t>
            </a:r>
            <a:r>
              <a:rPr lang="en-U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can’t read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beyond a third grade level</a:t>
            </a:r>
          </a:p>
          <a:p>
            <a:pPr lvl="0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In Other Words Don’t </a:t>
            </a:r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EVER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read off the screen</a:t>
            </a:r>
            <a:b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PowerPoint presentations is not a teleprompter; 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is a supporting tool that should be used as a prompt to outline conversation points</a:t>
            </a:r>
          </a:p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PowerPoint is not your presentation</a:t>
            </a:r>
            <a:b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is your notes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You give the presentation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8096" y="152400"/>
            <a:ext cx="8223504" cy="1219200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Consistency and Contrast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8096" y="1219200"/>
            <a:ext cx="7290055" cy="5090160"/>
          </a:xfrm>
        </p:spPr>
        <p:txBody>
          <a:bodyPr>
            <a:normAutofit/>
          </a:bodyPr>
          <a:lstStyle/>
          <a:p>
            <a:pPr lvl="0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Be consistent</a:t>
            </a:r>
          </a:p>
          <a:p>
            <a:pPr lvl="0"/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Use the Slide Master and Note Master pages for setting up formatting and colors and page layouts</a:t>
            </a:r>
          </a:p>
          <a:p>
            <a:pPr lvl="1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Standardize the position of elements, colors, and styles</a:t>
            </a:r>
          </a:p>
          <a:p>
            <a:pPr lvl="0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Use contrasting colors</a:t>
            </a:r>
          </a:p>
          <a:p>
            <a:pPr lvl="0"/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Choose colors with a high contrast, e.g., black text on a white background, or white text on a black background. 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Not blue on black or </a:t>
            </a:r>
            <a:r>
              <a:rPr lang="en-US" sz="20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yellow on white!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8096" y="304800"/>
            <a:ext cx="7290054" cy="914400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Make it Readable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8096" y="1524000"/>
            <a:ext cx="7290055" cy="4785360"/>
          </a:xfrm>
        </p:spPr>
        <p:txBody>
          <a:bodyPr/>
          <a:lstStyle/>
          <a:p>
            <a:pPr lvl="0"/>
            <a:endParaRPr lang="en-US" b="1" dirty="0"/>
          </a:p>
          <a:p>
            <a:pPr lvl="1"/>
            <a:r>
              <a:rPr lang="en-US" sz="2400" dirty="0"/>
              <a:t>Font sizes should range from 18 - 48 points in the presentation</a:t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2400" dirty="0">
                <a:latin typeface="Brush Script MT" pitchFamily="66" charset="0"/>
              </a:rPr>
              <a:t>Fancy fonts can be hard to read, stick to the standards (Arial, Helvetica, Verdana, Tahoma, Times New Roman)</a:t>
            </a:r>
            <a:br>
              <a:rPr lang="en-US" sz="2400" dirty="0">
                <a:latin typeface="Brush Script MT" pitchFamily="66" charset="0"/>
              </a:rPr>
            </a:br>
            <a:endParaRPr lang="en-US" sz="2400" dirty="0">
              <a:latin typeface="Brush Script MT" pitchFamily="66" charset="0"/>
            </a:endParaRPr>
          </a:p>
          <a:p>
            <a:pPr lvl="1"/>
            <a:r>
              <a:rPr lang="en-US" sz="2400" dirty="0"/>
              <a:t>WORDS IN ALL CAPITAL LETTERS ARE HARD TO READ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The point is to make it easy</a:t>
            </a:r>
          </a:p>
          <a:p>
            <a:pPr lvl="1"/>
            <a:endParaRPr lang="en-US" dirty="0"/>
          </a:p>
          <a:p>
            <a:pPr marL="128016" lvl="1" indent="0">
              <a:buNone/>
            </a:pPr>
            <a:endParaRPr lang="en-US" sz="6600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4E01FA80EE840940068ECF899E9E7" ma:contentTypeVersion="13" ma:contentTypeDescription="Create a new document." ma:contentTypeScope="" ma:versionID="b0d6bd910c53bd419d73ae896eda4ccc">
  <xsd:schema xmlns:xsd="http://www.w3.org/2001/XMLSchema" xmlns:xs="http://www.w3.org/2001/XMLSchema" xmlns:p="http://schemas.microsoft.com/office/2006/metadata/properties" xmlns:ns3="a2aa553d-380f-46f6-b1c5-ed3a608d92ce" xmlns:ns4="86aa6a45-5570-40b8-a0c9-c959c0dd11f4" targetNamespace="http://schemas.microsoft.com/office/2006/metadata/properties" ma:root="true" ma:fieldsID="5cf7db1a49ff6d1f2c237172c9e0369e" ns3:_="" ns4:_="">
    <xsd:import namespace="a2aa553d-380f-46f6-b1c5-ed3a608d92ce"/>
    <xsd:import namespace="86aa6a45-5570-40b8-a0c9-c959c0dd11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aa553d-380f-46f6-b1c5-ed3a608d92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aa6a45-5570-40b8-a0c9-c959c0dd11f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C1D150-4E17-4187-977B-49FF40ED7C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aa553d-380f-46f6-b1c5-ed3a608d92ce"/>
    <ds:schemaRef ds:uri="86aa6a45-5570-40b8-a0c9-c959c0dd11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A37E3D-7E26-4653-A209-430CCBFA87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41E043-D8F0-4E94-B092-638CE5039C8A}">
  <ds:schemaRefs>
    <ds:schemaRef ds:uri="http://purl.org/dc/terms/"/>
    <ds:schemaRef ds:uri="http://purl.org/dc/elements/1.1/"/>
    <ds:schemaRef ds:uri="http://schemas.microsoft.com/office/2006/documentManagement/types"/>
    <ds:schemaRef ds:uri="86aa6a45-5570-40b8-a0c9-c959c0dd11f4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a2aa553d-380f-46f6-b1c5-ed3a608d92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182</TotalTime>
  <Words>558</Words>
  <Application>Microsoft Office PowerPoint</Application>
  <PresentationFormat>On-screen Show (4:3)</PresentationFormat>
  <Paragraphs>102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Brush Script MT</vt:lpstr>
      <vt:lpstr>Calibri</vt:lpstr>
      <vt:lpstr>Cambria</vt:lpstr>
      <vt:lpstr>Tw Cen MT</vt:lpstr>
      <vt:lpstr>Tw Cen MT Condensed</vt:lpstr>
      <vt:lpstr>Wingdings 3</vt:lpstr>
      <vt:lpstr>Integral</vt:lpstr>
      <vt:lpstr>Effective PowerPoint Presentations </vt:lpstr>
      <vt:lpstr>Effective PowerPoint Presentations </vt:lpstr>
      <vt:lpstr>Effective PowerPoint Presentations </vt:lpstr>
      <vt:lpstr>Have a clear purpose </vt:lpstr>
      <vt:lpstr>Plan carefully </vt:lpstr>
      <vt:lpstr> </vt:lpstr>
      <vt:lpstr>Never Read Off the Screen!</vt:lpstr>
      <vt:lpstr>Consistency and Contrast</vt:lpstr>
      <vt:lpstr>Make it Readable</vt:lpstr>
      <vt:lpstr>Make it Understandable</vt:lpstr>
      <vt:lpstr>Backgrounds and Transitions</vt:lpstr>
      <vt:lpstr>Spell and Grammar Check</vt:lpstr>
      <vt:lpstr>Graphics and Animations</vt:lpstr>
      <vt:lpstr>PowerPoint Presentation</vt:lpstr>
      <vt:lpstr>PowerPoint Presentation</vt:lpstr>
      <vt:lpstr>The World</vt:lpstr>
      <vt:lpstr>PowerPoint Presentation</vt:lpstr>
      <vt:lpstr>PowerPoint Presentation</vt:lpstr>
      <vt:lpstr>Four Ways of Knowing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PowerPoint Presentations </dc:title>
  <dc:creator>David A. Hemenway</dc:creator>
  <cp:lastModifiedBy>Villegas,Juan G.(Student)</cp:lastModifiedBy>
  <cp:revision>15</cp:revision>
  <dcterms:created xsi:type="dcterms:W3CDTF">2019-11-25T01:10:07Z</dcterms:created>
  <dcterms:modified xsi:type="dcterms:W3CDTF">2022-05-02T13:12:58Z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0x0101005834E01FA80EE840940068ECF899E9E7</vt:lpwstr>
  </property>
</Properties>
</file>