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4" r:id="rId4"/>
    <p:sldId id="329" r:id="rId5"/>
    <p:sldId id="327" r:id="rId6"/>
    <p:sldId id="335" r:id="rId7"/>
    <p:sldId id="3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2DCC-BF31-4B80-9697-1F6D92878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7F8DE-1E32-4D0E-A86C-D8D907FA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0283-F6C7-409E-9F55-AD9CA22D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A942-FEFC-416A-B899-095B888D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54856-24AA-4F21-B041-913A120A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52CD-B4FA-45A8-A1CB-1482C7F9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DD5D8-18B3-492C-9F40-F3FF415E0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42F7-B12B-4D16-B06D-1E1C1227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29D7-B9A9-47CD-AB86-09D4BB29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3AD4-0863-424A-8896-7C7DA47B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DB488-A44A-4A49-AFCE-CF43B5550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CC312-A05D-48EE-A9DC-6A212BC5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65EF-1C91-4EE1-B69C-A3BA8EC3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A0C5-01BB-48BB-9333-62CFCD34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C382-36A8-4990-A0AD-961FEFF0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269E-C54E-4DCC-93A7-E3027694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261A-EF82-4131-B761-53A4FCD5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DBD4D-01E8-49B4-B20E-6BA546A3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2CE2-C027-4286-9AAE-E6E792C7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E0AE-C54C-49E1-B7BD-CC032DA2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EC6B-4528-49A4-AF22-5454F546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3955B-F7AA-4F54-8BF9-94757B54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273C-A940-4133-A532-6AE5EE90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8C5D-8868-429F-BE4B-99430E56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7DC5-3059-415D-95B6-A58C5FA0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8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7905-5289-4575-A25F-5537922C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79F2-5506-4B23-9B42-F5E52AB42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1ED57-0F0C-4F73-B0BE-3D21C16E8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DA738-4D2B-46CC-9F74-4F7931A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12B5-AC17-411E-9C50-1F8D37AB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3F27E-6AE2-4545-B872-708E550F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4AB-1BDD-4251-81B9-6F905362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B9D5-042F-4B40-B32E-FC9D6602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3AB9-3054-4280-BD30-59352E305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A0392-9035-4272-85BE-9CB1A03A5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34200-B23F-45DE-A6A4-3FB47A22C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6A1F0-FA20-431E-A77F-FE3AF1CD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29325-AC58-446A-90DE-46F2E765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9E574-064F-43EE-A69D-CA297746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CF80-02AF-4544-845D-1391EBFB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0C693-CD80-427F-8026-38EA4403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A2D73-F448-4B97-AA0B-AF94A2B1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5D002-3397-4B2B-B4DB-71DDDEB5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2E57C-6236-4268-87A4-4E195D30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CE6B8-B947-4A14-96B1-CB74BB6A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3BDE2-EADC-4E63-9B13-73DF5A5C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4A35-6167-497D-94FA-915A2BA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DB70-8C6F-4759-8CB8-DC5469B6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EE1E3-3FBB-465C-8671-04CA35A75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27C50-F758-42B7-BCA0-67D1D982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FA46-B33E-4DF6-8707-0A1C1CB8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BCDB6-2D31-48D6-9CF6-D384AA6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687-9DFC-47EB-B4F5-AE00E793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BD02D-E42B-4C4E-8513-34A2C5B88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7754-7B35-49EB-ACB9-FBCFA041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CE858-1812-4719-AA43-DFE1E05F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8811-4779-45A1-9D01-54853471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3B0CB-EB12-4E7E-803F-CFEEA29D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C28CF-34B9-4674-BE2E-F90FD946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9CF2-8FF6-414F-9EC8-CA3C3B192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3C77-7DCC-4754-BBE4-2A3A13E8D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71D4-B613-48C9-87AC-150B1CBE6F8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6AEC-030E-4706-93E5-41CEBA6CE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B5BD-9A0C-4674-A5E3-1666C4946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F720-0D31-4728-8D47-FA2052D7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5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EF89-971E-4745-8F88-D91189A6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7756"/>
          </a:xfrm>
        </p:spPr>
        <p:txBody>
          <a:bodyPr/>
          <a:lstStyle/>
          <a:p>
            <a:r>
              <a:rPr lang="en-US" dirty="0"/>
              <a:t>Introduction to Excel – Part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4B9DD-162A-4657-88A5-ED2B1497A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Formulas</a:t>
            </a:r>
          </a:p>
        </p:txBody>
      </p:sp>
    </p:spTree>
    <p:extLst>
      <p:ext uri="{BB962C8B-B14F-4D97-AF65-F5344CB8AC3E}">
        <p14:creationId xmlns:p14="http://schemas.microsoft.com/office/powerpoint/2010/main" val="806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52C3-FA3D-4176-BF31-491AF46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Formulas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A0EFC-C5B5-485C-8207-E7313BFFA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006" y="1173163"/>
            <a:ext cx="8899988" cy="5003800"/>
          </a:xfrm>
        </p:spPr>
      </p:pic>
    </p:spTree>
    <p:extLst>
      <p:ext uri="{BB962C8B-B14F-4D97-AF65-F5344CB8AC3E}">
        <p14:creationId xmlns:p14="http://schemas.microsoft.com/office/powerpoint/2010/main" val="38777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C5BC-5012-4AD3-9CF2-F667C146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pPr algn="ctr"/>
            <a:r>
              <a:rPr lang="en-US" dirty="0"/>
              <a:t>Formulas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A7899-B8FF-4C66-B554-56E7CB605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19" y="1228725"/>
            <a:ext cx="8801162" cy="4948238"/>
          </a:xfrm>
        </p:spPr>
      </p:pic>
    </p:spTree>
    <p:extLst>
      <p:ext uri="{BB962C8B-B14F-4D97-AF65-F5344CB8AC3E}">
        <p14:creationId xmlns:p14="http://schemas.microsoft.com/office/powerpoint/2010/main" val="201484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DDBBCC-196C-40E9-8E8D-F468D117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1553"/>
          </a:xfrm>
        </p:spPr>
        <p:txBody>
          <a:bodyPr/>
          <a:lstStyle/>
          <a:p>
            <a:pPr algn="ctr"/>
            <a:r>
              <a:rPr lang="en-US" dirty="0"/>
              <a:t>Formulas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57E72-5056-4992-A0C4-3AD5A5A4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8957"/>
            <a:ext cx="5157787" cy="721553"/>
          </a:xfrm>
        </p:spPr>
        <p:txBody>
          <a:bodyPr>
            <a:normAutofit/>
          </a:bodyPr>
          <a:lstStyle/>
          <a:p>
            <a:r>
              <a:rPr lang="en-US" sz="3200" dirty="0"/>
              <a:t>Entering a cell formula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18D4A-17D3-4D32-90EC-E0C1ABC11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58887"/>
            <a:ext cx="5157787" cy="38307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 the cell where you want to enter the cell formula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the equals (=) 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the formula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Press Enter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3C5B22-C4B0-4318-AA3F-13B47B9A0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86679"/>
            <a:ext cx="5183188" cy="893832"/>
          </a:xfrm>
        </p:spPr>
        <p:txBody>
          <a:bodyPr>
            <a:normAutofit/>
          </a:bodyPr>
          <a:lstStyle/>
          <a:p>
            <a:r>
              <a:rPr lang="en-US" sz="3200" dirty="0"/>
              <a:t>Entering a function formula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F8C09F-2CF5-4AFB-8780-C6CAB657D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58887"/>
            <a:ext cx="5183188" cy="38307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 the cell where you want to enter the function formula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formula ribbon or the Auto Sum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Highlight the cells included in the formula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Press Enter</a:t>
            </a:r>
          </a:p>
        </p:txBody>
      </p:sp>
    </p:spTree>
    <p:extLst>
      <p:ext uri="{BB962C8B-B14F-4D97-AF65-F5344CB8AC3E}">
        <p14:creationId xmlns:p14="http://schemas.microsoft.com/office/powerpoint/2010/main" val="96973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2610-43C4-4470-B382-A0824C78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139"/>
            <a:ext cx="10515600" cy="1060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Effective Formula Guidelines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17F2-217A-4A22-916D-F33A7547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772233"/>
          </a:xfrm>
        </p:spPr>
        <p:txBody>
          <a:bodyPr/>
          <a:lstStyle/>
          <a:p>
            <a:pPr lvl="1"/>
            <a:r>
              <a:rPr lang="en-US" sz="3600" dirty="0"/>
              <a:t>Keep them simple</a:t>
            </a:r>
          </a:p>
          <a:p>
            <a:pPr lvl="1"/>
            <a:r>
              <a:rPr lang="en-US" sz="3600" dirty="0"/>
              <a:t>Do not hide data values within formulas</a:t>
            </a:r>
          </a:p>
          <a:p>
            <a:pPr lvl="1"/>
            <a:r>
              <a:rPr lang="en-US" sz="3600" dirty="0"/>
              <a:t>Use parentheses to simplify formulas</a:t>
            </a:r>
          </a:p>
          <a:p>
            <a:pPr lvl="1"/>
            <a:r>
              <a:rPr lang="en-US" sz="3600" dirty="0"/>
              <a:t>Break up formulas to show intermediate results</a:t>
            </a:r>
          </a:p>
          <a:p>
            <a:pPr lvl="1"/>
            <a:r>
              <a:rPr lang="en-US" sz="3600" dirty="0"/>
              <a:t>When possible, keep formula methods similar</a:t>
            </a:r>
          </a:p>
          <a:p>
            <a:pPr lvl="1"/>
            <a:r>
              <a:rPr lang="en-US" sz="3600" dirty="0"/>
              <a:t>Review/Check formulas</a:t>
            </a:r>
          </a:p>
          <a:p>
            <a:pPr lvl="1"/>
            <a:r>
              <a:rPr lang="en-US" sz="3600" dirty="0"/>
              <a:t>Others???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8344-5D47-46BC-AB14-B325A664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0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Formula Practice Spreadsheet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FA009-705E-4615-9119-BD47C9B7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525" y="1064525"/>
            <a:ext cx="9826388" cy="5428350"/>
          </a:xfrm>
        </p:spPr>
      </p:pic>
    </p:spTree>
    <p:extLst>
      <p:ext uri="{BB962C8B-B14F-4D97-AF65-F5344CB8AC3E}">
        <p14:creationId xmlns:p14="http://schemas.microsoft.com/office/powerpoint/2010/main" val="242745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4774B7-5946-4AB5-8AFA-3A597DF2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8"/>
            <a:ext cx="10515600" cy="75537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Show Formula Command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413D93-2617-4F56-9111-FF22D48C8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293" y="862013"/>
            <a:ext cx="9453413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2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Excel – Part 5</vt:lpstr>
      <vt:lpstr>Formulas</vt:lpstr>
      <vt:lpstr>Formulas</vt:lpstr>
      <vt:lpstr>Formulas</vt:lpstr>
      <vt:lpstr>Effective Formula Guidelines </vt:lpstr>
      <vt:lpstr>Formula Practice Spreadsheet</vt:lpstr>
      <vt:lpstr>Show Formula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Hemenway,David A.(Accounting and Business Information Systems)</dc:creator>
  <cp:lastModifiedBy>Hemenway,David A.(Accounting and Business Information Systems)</cp:lastModifiedBy>
  <cp:revision>5</cp:revision>
  <dcterms:created xsi:type="dcterms:W3CDTF">2022-01-30T17:54:23Z</dcterms:created>
  <dcterms:modified xsi:type="dcterms:W3CDTF">2022-02-08T14:44:24Z</dcterms:modified>
</cp:coreProperties>
</file>