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sldIdLst>
    <p:sldId id="256" r:id="rId2"/>
    <p:sldId id="322" r:id="rId3"/>
    <p:sldId id="323" r:id="rId4"/>
    <p:sldId id="324" r:id="rId5"/>
    <p:sldId id="328" r:id="rId6"/>
    <p:sldId id="325" r:id="rId7"/>
    <p:sldId id="330" r:id="rId8"/>
    <p:sldId id="326" r:id="rId9"/>
    <p:sldId id="327" r:id="rId10"/>
    <p:sldId id="3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271B6-79C7-4EB7-A886-37A524270438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BDDBB-3571-4298-B931-14176E2FD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5D5D-CF13-482D-96A9-A1772B23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4658-E859-4A32-B908-2C7A9BD7C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3926-77CB-4181-ACBD-37A3042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813DC-094B-4943-8F67-58A026EC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503D-1252-484A-9123-2B4924EF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5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846B-30C0-49D8-8C9F-BE276861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D629E-E261-4186-8A4A-DFD58877C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B5CF-C456-457A-8631-CA1D2345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4352D-C8CC-4265-89BF-6C754395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BC43-A913-4C00-9AC2-46AD3482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1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D9CB7-558E-43C2-BBEC-EB3CB9702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BE9D-C86F-43FD-87CD-547587A8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E619-4ECB-4728-B7D0-8428CE68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4105-5BB7-46BF-A90A-ED687EA9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65D6-FABC-47B3-932C-5683B55A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FAED-2659-4850-AE9C-8395FCFF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7E0B-9575-41C6-BE49-F0791CFA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EDDC-9F57-49F4-BAA9-C31B1CF5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A090-6E53-47D3-90FF-A3726682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82973-BE96-43EA-B8E2-B56F1CE1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8A6A-390D-44DF-8A29-4384746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A9513-BE4C-4444-8280-06402765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A4E2-45EA-4B7A-8E30-9B10894D2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7EE13-85D4-4A3E-8C72-5AC3A943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5510-BDF0-43BC-95DE-66A7D061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F09-674E-4D58-9553-E80C0A3D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8995-E956-427A-AC77-42D3AAA6F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5BEEF-CAFA-4FD5-954B-0E05C9F9E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A795A-5E52-4581-A96C-1287656C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BF198-C44B-44EA-9564-EE8D2EB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8E050-88C9-4BB5-8B19-A46219B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5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4A67-BFA0-4C32-A3A0-2C58C41A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D30D-B3DF-4127-8A78-53C629F5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C5ACA-9258-45A9-B57B-415E89582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99759-2D2A-4C27-A514-3FCF5D69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564A8-4953-46DA-A3F3-96907F199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C19B0-C1C2-4168-B95C-A7E1B415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E369E-C093-48A1-89C1-6060E17C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BE41F-8FEE-47EF-9A6D-38C36FC2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8FD4-5D16-476E-9B04-0435DFFF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EA63C-CF0E-4752-8ACD-6ED289F6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E9D2B-99E8-4DBB-ACD0-705AFDAC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7486-2F4D-41E0-919D-83DD6BF6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5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692C4-4724-4146-83E1-808F4783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75235-82F0-49AB-849B-E93B295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BA0A7-7DC1-47BF-8F88-ED9C81CE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C45-DCC9-47D7-BE64-AB1B7557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0A86-47EE-4270-848B-FB4F85F7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0F87-1F53-4F2E-A74C-0F8DFBA0D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342D3-4B29-4E67-B560-3E432881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DB658-B3C9-4A33-9D29-82BF6F26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5FFE-9853-40CA-8F95-092B6857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B956-5705-4EDA-8475-B4D233BC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0D7A6-A34D-4F18-9171-FF3621CA4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C1A26-49AE-4823-ACC3-DC274755F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A23EA-9AEE-4024-B372-97DF51E3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EDE0F-3C84-4498-8797-A48C4D8B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0928-D515-4CBD-A6A2-3FA5CA87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F9CA4-5E9F-40A6-A21B-3C1DA546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49666-15B2-4D82-8689-BCA41D85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B880-8D69-46F1-ACFB-B5EAB30C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285E-FF25-4246-8752-EDBF9B7B6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9C65-A392-4F60-8535-9E11D14D4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67" y="1228726"/>
            <a:ext cx="11604977" cy="220027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Spreadsheet Design and Auditing</a:t>
            </a:r>
          </a:p>
        </p:txBody>
      </p:sp>
    </p:spTree>
    <p:extLst>
      <p:ext uri="{BB962C8B-B14F-4D97-AF65-F5344CB8AC3E}">
        <p14:creationId xmlns:p14="http://schemas.microsoft.com/office/powerpoint/2010/main" val="209070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D063-8123-4523-ACD1-F7B63C5D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When is the best time to find spreadsheet errors?</a:t>
            </a:r>
          </a:p>
        </p:txBody>
      </p:sp>
    </p:spTree>
    <p:extLst>
      <p:ext uri="{BB962C8B-B14F-4D97-AF65-F5344CB8AC3E}">
        <p14:creationId xmlns:p14="http://schemas.microsoft.com/office/powerpoint/2010/main" val="3137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1071" y="1572090"/>
            <a:ext cx="71903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Design Considerations: 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Because a spreadsheet can be designed iteratively, there is a tendency toward spreadsheet processing sprawl.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Over time, spreadsheets can suffer from numerous changes and patches to fix anomalies.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New patches can break existing processing. The entire spreadsheet should be checked to ensure each processing cell has valid results.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960" y="1572090"/>
            <a:ext cx="3425000" cy="198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Problems can occur in Multiple Spreadsheet areas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497" y="1940969"/>
            <a:ext cx="7320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Processing Error(s) </a:t>
            </a:r>
          </a:p>
          <a:p>
            <a:pPr lvl="1"/>
            <a:r>
              <a:rPr lang="en-US" sz="3600" dirty="0"/>
              <a:t>Can be one error or multiple errors </a:t>
            </a:r>
          </a:p>
          <a:p>
            <a:pPr lvl="1"/>
            <a:r>
              <a:rPr lang="en-US" sz="3600" dirty="0"/>
              <a:t>Can be of little importance or material impact </a:t>
            </a:r>
          </a:p>
          <a:p>
            <a:r>
              <a:rPr lang="en-US" sz="3600" dirty="0"/>
              <a:t>Errors can occur in both areas at the same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033" y="2319446"/>
            <a:ext cx="3345470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Input Errors: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0088" y="1690688"/>
            <a:ext cx="1085571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Human error in manual data input  --Number 1 error, data where a formula should be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Bad formula – logic issue or range issue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Linked data (from other spreadsheet(s))not correct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Systemic data does not match expected data input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Unexpected values not caught by input validation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Data validation could be weak or non-existent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3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65F3B5-CC74-4B81-B7B6-9BF01D1CBDE6}"/>
              </a:ext>
            </a:extLst>
          </p:cNvPr>
          <p:cNvSpPr txBox="1"/>
          <p:nvPr/>
        </p:nvSpPr>
        <p:spPr>
          <a:xfrm>
            <a:off x="861391" y="2730812"/>
            <a:ext cx="106282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Bad Data Input (Garbage In – Garbage Out)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777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Processing Errors: 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65962" y="1690688"/>
            <a:ext cx="10008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Processing in spreadsheet not understood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Logic errors in calculations (doesn’t satisfy business requirement)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Incorrectly linked values (from copying / pasting)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Cells designated only for processing are inadvertently changed through input (if not properly locked down)</a:t>
            </a:r>
          </a:p>
        </p:txBody>
      </p:sp>
    </p:spTree>
    <p:extLst>
      <p:ext uri="{BB962C8B-B14F-4D97-AF65-F5344CB8AC3E}">
        <p14:creationId xmlns:p14="http://schemas.microsoft.com/office/powerpoint/2010/main" val="207451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DEC5-6135-428B-9C20-1C9C4DEF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527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Spreadsheet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E9953-779F-4CB5-A762-F8087AD6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245705"/>
            <a:ext cx="11820940" cy="561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Use to Audit Spreadsheets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307" y="1476443"/>
            <a:ext cx="10433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at the data and verify it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Reveal formulas – look for data where there should be formulas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Double click on formulas to reveal data inputs and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the formulas to ensure that they are logically correct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to process the sheet as it is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448" y="4423984"/>
            <a:ext cx="4885151" cy="20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8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434" y="365125"/>
            <a:ext cx="9727797" cy="866183"/>
          </a:xfrm>
        </p:spPr>
        <p:txBody>
          <a:bodyPr/>
          <a:lstStyle/>
          <a:p>
            <a:r>
              <a:rPr lang="en-US" dirty="0"/>
              <a:t>Bad Spreadsheet – Find 8 Problems</a:t>
            </a:r>
          </a:p>
        </p:txBody>
      </p:sp>
      <p:pic>
        <p:nvPicPr>
          <p:cNvPr id="1026" name="Picture 2" descr="C:\Users\kdonohue\AppData\Local\Temp\SNAGHTML13cbac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435" y="3541919"/>
            <a:ext cx="9119847" cy="285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099" y="1231308"/>
            <a:ext cx="9332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Download Bad Spreadsheet and find all the hidden problems.  Use the tools above and your own curiosity.  Everything is not as it seems.</a:t>
            </a:r>
          </a:p>
        </p:txBody>
      </p:sp>
    </p:spTree>
    <p:extLst>
      <p:ext uri="{BB962C8B-B14F-4D97-AF65-F5344CB8AC3E}">
        <p14:creationId xmlns:p14="http://schemas.microsoft.com/office/powerpoint/2010/main" val="79141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321</Words>
  <Application>Microsoft Macintosh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Spreadsheet Design and Auditing</vt:lpstr>
      <vt:lpstr>Spreadsheet Architecture</vt:lpstr>
      <vt:lpstr>Problems can occur in Multiple Spreadsheet areas  </vt:lpstr>
      <vt:lpstr>Data Input Errors:  </vt:lpstr>
      <vt:lpstr>PowerPoint Presentation</vt:lpstr>
      <vt:lpstr>Processing Errors:  </vt:lpstr>
      <vt:lpstr>Basic Spreadsheet Design</vt:lpstr>
      <vt:lpstr>Tools to Use to Audit Spreadsheets</vt:lpstr>
      <vt:lpstr>Bad Spreadsheet – Find 8 Problems</vt:lpstr>
      <vt:lpstr>When is the best time to find spreadsheet errors?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Formulas  and Functions</dc:title>
  <dc:creator>Kevin Donohue</dc:creator>
  <cp:lastModifiedBy>Villegas,Juan G.(Student)</cp:lastModifiedBy>
  <cp:revision>32</cp:revision>
  <dcterms:created xsi:type="dcterms:W3CDTF">2016-12-25T19:36:49Z</dcterms:created>
  <dcterms:modified xsi:type="dcterms:W3CDTF">2022-03-02T17:46:34Z</dcterms:modified>
</cp:coreProperties>
</file>