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75" r:id="rId7"/>
    <p:sldId id="261" r:id="rId8"/>
    <p:sldId id="274" r:id="rId9"/>
    <p:sldId id="262" r:id="rId10"/>
    <p:sldId id="263" r:id="rId11"/>
    <p:sldId id="276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C2A93-2144-42F9-B19F-7C50CFB601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E5DD80-6CA7-4BA0-8DB0-7C03BB786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393D5-4397-44BE-A815-29E2F5887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10A1-962F-4D79-AAC8-9D5A31A0C011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95C0D-F7D8-45B8-A8ED-754333B0E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82A9A-17E0-4943-AD62-A48EAE5B9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D538-3387-4773-9279-530041BCB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78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88BEC-D3D8-47EC-BA28-5753032BD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B8A358-C59B-4B11-BB09-1C465F51D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E10DD-63D5-48F3-89E3-1DB8C1A92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10A1-962F-4D79-AAC8-9D5A31A0C011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1B429-9410-4BF9-8E89-DCC37037B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92759-F6B7-4A79-9FEC-4040EDAFE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D538-3387-4773-9279-530041BCB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44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01C16F-A6BB-4A33-A800-BDCC081A5A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739403-3E6C-40B8-9BA1-8A888F0E1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1237E-CBAD-4F30-A888-E32DE9C99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10A1-962F-4D79-AAC8-9D5A31A0C011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2CD28-DAFF-450A-8F7D-5F9DC2FD2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1CFF1-4154-4EB8-8B95-077756341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D538-3387-4773-9279-530041BCB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42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939FC-C5F1-4AF7-8807-3AEA25FA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3269B-FC3A-4EC4-AFE5-A2C5DAFC5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CC315-349C-4C9B-979C-15F324DD0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10A1-962F-4D79-AAC8-9D5A31A0C011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3DD32-5FAF-411A-92BD-20C56274B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1E7AB-8369-41DB-AE4E-153264C8C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D538-3387-4773-9279-530041BCB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272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5B77-97BD-4CA5-B640-D47197537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37EC4-070C-453A-937A-AE4F52BDA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5E338-7E3A-43C5-9FB4-EA3D6E14B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10A1-962F-4D79-AAC8-9D5A31A0C011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F065E-F82B-4E0B-8425-054153FBD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42773-7BE7-4502-A0F1-365859CC2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D538-3387-4773-9279-530041BCB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5A463-823D-46ED-A529-71A59A66A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6D5ED-BF2E-4B7B-AA75-7514B72B9C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B75A1-061F-4B60-89B9-04FD1E63E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348C3-3399-4E4D-8E24-169B13C0A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10A1-962F-4D79-AAC8-9D5A31A0C011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1067A-2B7E-4CF9-804E-9447966CC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7C912-FE46-4B24-89CC-445F8205D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D538-3387-4773-9279-530041BCB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15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54479-A566-40CA-9A2D-879BA6E57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EBDA7-1D2F-4A2C-AB56-1C7149448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1C6FD-74C0-4062-AABE-F8DFD62CC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E21F29-0FF2-42A7-BA65-C429C3439E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188D0B-0588-49EB-B6BF-671AD28B7E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877C2E-67EB-488C-9827-857E8BAF3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10A1-962F-4D79-AAC8-9D5A31A0C011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E3A4F6-5140-4C11-B11F-4E071747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3555CB-7983-4982-A86B-5581FE45C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D538-3387-4773-9279-530041BCB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44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BFC48-911D-47C0-B9B8-F154ACB97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E6C8B1-E851-41CB-AF32-C64FA2B4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10A1-962F-4D79-AAC8-9D5A31A0C011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5E7F64-D940-4CCB-9509-0139ED407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77B977-DCFF-4E3C-B4F0-CCE340F98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D538-3387-4773-9279-530041BCB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18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A6EB18-D05B-4612-8273-A9603A3F0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10A1-962F-4D79-AAC8-9D5A31A0C011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E89DAE-0D31-49E6-92EA-DB1F155D6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A86C6-AF05-4944-8CA4-6CD3AE29A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D538-3387-4773-9279-530041BCB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02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7B320-97A9-429E-A587-22CF35BF0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87E6E-661A-4472-96C6-0E2DF7330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523EB1-FF27-48EA-AB41-533E34CA3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8140C-A661-4498-82D5-BDB8C5D0E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10A1-962F-4D79-AAC8-9D5A31A0C011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FD7E80-3F74-4F84-AEB6-C981C7205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E3B7E-B664-48BC-9A58-CE77321B0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D538-3387-4773-9279-530041BCB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1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553D7-0E84-4C3A-B5F0-620AD9DF7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077324-56E2-4F70-8FE1-0E000BE1F8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1F190-7757-4F5A-9042-5576B5DF9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E195B-A7C3-4474-ABA9-B0323D775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10A1-962F-4D79-AAC8-9D5A31A0C011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9BD69-213A-4A5B-8171-5CBBE5410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242D6-C697-4D2C-8428-B92B98AFF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D538-3387-4773-9279-530041BCB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08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72427B-79ED-4B69-8098-22787F605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52CE1-B4C4-435C-B3BD-2F3EE39AF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65A17-5A5B-4EBC-BF5F-8EAEC3EBD5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D10A1-962F-4D79-AAC8-9D5A31A0C011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0213B-A886-4C93-97D7-2E3376150E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EB9AE-56E6-4CB3-AB9D-481649C6CC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8D538-3387-4773-9279-530041BCB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83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BC3DEC-8907-458B-AEF4-3D35E615913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2192000" cy="5359814"/>
          </a:xfrm>
        </p:spPr>
        <p:txBody>
          <a:bodyPr/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Intermediate Excel – Vlookup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Spring 2022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509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9BE4C-D34A-466A-8082-F8927C302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602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VLookup - Bank Robbers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72AB63-9A80-4F50-8951-5CB0E459CF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0359" y="1166813"/>
            <a:ext cx="8911282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700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1E9F0-DB5C-41DD-9A5A-FCFC3FE2D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602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Vlookup - Recalled Products Exercise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B0D42E-9C4A-428D-A114-B995582F96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8242" y="1231900"/>
            <a:ext cx="8795515" cy="494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989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43F5C-C4E7-4A64-8051-E196C19C8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67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Vlookup Exercise with IF statement</a:t>
            </a:r>
            <a:br>
              <a:rPr lang="en-US" dirty="0"/>
            </a:br>
            <a:r>
              <a:rPr lang="en-US" dirty="0"/>
              <a:t>Use VLookup and IF to Complete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3B675C7-6DEC-4A8E-8766-DCB159FC1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232452"/>
            <a:ext cx="10333382" cy="512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742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96C8A-6B68-433D-88EF-73477A0E8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81877"/>
          </a:xfrm>
        </p:spPr>
        <p:txBody>
          <a:bodyPr/>
          <a:lstStyle/>
          <a:p>
            <a:pPr algn="ctr"/>
            <a:r>
              <a:rPr lang="en-US" dirty="0"/>
              <a:t>VLookup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A573B-29A0-4971-BD8A-8339336F0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478"/>
            <a:ext cx="10515600" cy="4785485"/>
          </a:xfrm>
        </p:spPr>
        <p:txBody>
          <a:bodyPr>
            <a:normAutofit/>
          </a:bodyPr>
          <a:lstStyle/>
          <a:p>
            <a:r>
              <a:rPr lang="en-US" sz="3600" dirty="0"/>
              <a:t>Vlookup provides basic database functionality to Excel</a:t>
            </a:r>
          </a:p>
          <a:p>
            <a:r>
              <a:rPr lang="en-US" sz="3600" dirty="0"/>
              <a:t>Vlookup looks up a value in a range and returns the contents of a cell in that row.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38650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4CE1CA-9DA4-4F04-8830-63275561B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498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7BFDF-AA6B-4097-A7D5-A4577CD5F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+mn-lt"/>
              </a:rPr>
              <a:t>Two Key VLookup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2B794-683B-4CDB-ACC6-C4D24A1F9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Lookup Value: </a:t>
            </a:r>
            <a:r>
              <a:rPr lang="en-US" dirty="0"/>
              <a:t>The cell where you type what you want to look up. There is never a formula in this cell. It is like the search bar in Google.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The Vlookup Formula: </a:t>
            </a:r>
            <a:r>
              <a:rPr lang="en-US" dirty="0"/>
              <a:t>Where you place the Vlookup instructions that result in a value.</a:t>
            </a:r>
          </a:p>
        </p:txBody>
      </p:sp>
    </p:spTree>
    <p:extLst>
      <p:ext uri="{BB962C8B-B14F-4D97-AF65-F5344CB8AC3E}">
        <p14:creationId xmlns:p14="http://schemas.microsoft.com/office/powerpoint/2010/main" val="1927450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93309-F8F5-4750-A4FE-DAA22AB1A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530"/>
            <a:ext cx="10515600" cy="63610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+mn-lt"/>
              </a:rPr>
              <a:t>VLookup First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B42522-400F-4EA0-96B9-41477EEE5F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9443" y="1086678"/>
            <a:ext cx="9939131" cy="538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248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A1E0C-943D-4656-8ADF-60FA14D22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90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Vlookup - Spa Experts Simple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D842FD-0B59-4F2A-ADFB-76FA4D6C0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5495" y="1285461"/>
            <a:ext cx="9667548" cy="543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298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A5038-3CD0-40AE-932B-C0C57F457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Vlookup – First Exercise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85085D0-F839-4313-BA80-5CAFD3FD8A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6358" y="1139825"/>
            <a:ext cx="8959284" cy="503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191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900" dirty="0"/>
              <a:t>The VLookup Formula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22" y="3052884"/>
            <a:ext cx="3839157" cy="409112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Lookup value is A2, the range is NAMES, get field from col 2 of Names, get this only if the lookup value is an exact match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22FA64-0261-4B39-9A4B-7FD427791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222" y="3052885"/>
            <a:ext cx="5095390" cy="36089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AC74F7B-39AF-4C48-A143-A2447CBA7B83}"/>
              </a:ext>
            </a:extLst>
          </p:cNvPr>
          <p:cNvSpPr/>
          <p:nvPr/>
        </p:nvSpPr>
        <p:spPr>
          <a:xfrm>
            <a:off x="2219689" y="1924943"/>
            <a:ext cx="72415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=VLOOKUP(A2,NAMES,2,FALSE)</a:t>
            </a:r>
          </a:p>
        </p:txBody>
      </p:sp>
    </p:spTree>
    <p:extLst>
      <p:ext uri="{BB962C8B-B14F-4D97-AF65-F5344CB8AC3E}">
        <p14:creationId xmlns:p14="http://schemas.microsoft.com/office/powerpoint/2010/main" val="2141321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25BF8-E5F9-42FF-8CCC-5949F1B6E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You’re the HR Director of Bank of America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6DE65-D744-4B67-BC2C-EAB0D2A62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a list of people who have applied for teller jobs across America. </a:t>
            </a:r>
          </a:p>
          <a:p>
            <a:r>
              <a:rPr lang="en-US" dirty="0"/>
              <a:t>You also have a list of some notorious bank robbers.</a:t>
            </a:r>
          </a:p>
          <a:p>
            <a:r>
              <a:rPr lang="en-US" dirty="0"/>
              <a:t>You want to make sure that no bank robber is hired as a teller.</a:t>
            </a:r>
          </a:p>
          <a:p>
            <a:r>
              <a:rPr lang="en-US" dirty="0"/>
              <a:t>Download the VLookup Bank Robbers file and determine who on the list of bank teller applicants are also on the bank robbers list.</a:t>
            </a:r>
          </a:p>
        </p:txBody>
      </p:sp>
    </p:spTree>
    <p:extLst>
      <p:ext uri="{BB962C8B-B14F-4D97-AF65-F5344CB8AC3E}">
        <p14:creationId xmlns:p14="http://schemas.microsoft.com/office/powerpoint/2010/main" val="1412095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239</Words>
  <Application>Microsoft Office PowerPoint</Application>
  <PresentationFormat>Widescreen</PresentationFormat>
  <Paragraphs>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</vt:lpstr>
      <vt:lpstr>Office Theme</vt:lpstr>
      <vt:lpstr>Intermediate Excel – Vlookup Spring 2022 </vt:lpstr>
      <vt:lpstr>VLookup</vt:lpstr>
      <vt:lpstr>PowerPoint Presentation</vt:lpstr>
      <vt:lpstr>Two Key VLookup Concepts</vt:lpstr>
      <vt:lpstr>VLookup First Example</vt:lpstr>
      <vt:lpstr>Vlookup - Spa Experts Simple Example</vt:lpstr>
      <vt:lpstr>Vlookup – First Exercise</vt:lpstr>
      <vt:lpstr>The VLookup Formula</vt:lpstr>
      <vt:lpstr>You’re the HR Director of Bank of America</vt:lpstr>
      <vt:lpstr>VLookup - Bank Robbers</vt:lpstr>
      <vt:lpstr>Vlookup - Recalled Products Exercise</vt:lpstr>
      <vt:lpstr>Vlookup Exercise with IF statement Use VLookup and IF to Complete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Excel – Part Five</dc:title>
  <dc:creator>Hemenway,David A.(Business Administration)</dc:creator>
  <cp:lastModifiedBy>Hemenway,David A.(Accounting and Business Information Systems)</cp:lastModifiedBy>
  <cp:revision>22</cp:revision>
  <dcterms:created xsi:type="dcterms:W3CDTF">2020-03-05T15:41:32Z</dcterms:created>
  <dcterms:modified xsi:type="dcterms:W3CDTF">2022-03-06T18:14:54Z</dcterms:modified>
</cp:coreProperties>
</file>