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072-52C6-4247-A850-9C909C56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46678-3DD7-4A4F-835B-FFCF7318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B4D4-C1E6-42E5-A1CA-DD100DC6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11C9-2400-4D22-AAB0-01DBB957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CA64-F0E7-408F-8910-988BB35C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55A2-245E-409B-BEA1-3BDA8C9B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8BD2E-79E5-4241-958C-00DA6AE0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F5D0-E8DA-40F1-B568-F2AD9169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A9DEF-9636-4C2B-9993-DA23684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EBCD-13FF-443A-823B-519B3981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796D5-BF32-4502-8F5B-945AA021F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AD1B8-B28C-4F62-8222-C1E75DCDA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54BD-A8E2-4942-9C0C-15F7C91F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DF3-74CD-42C3-B165-7D4F9C39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B315-E4B3-4C2E-B5F3-0B95ABB6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FF98-D7E7-4BC8-BC58-0B48B030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0A4A-355D-473E-86DE-D5B05621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02C0-B9EA-4A09-B28C-90D6FB12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1026-3589-458A-9BA8-009952B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B2C0-949B-48FC-A00E-DA6BB665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5F05-DB51-4C19-AD04-E0BAF5CA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4C82-5579-4229-A2DF-44DA7510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91F0-89D5-4303-967C-F501B1B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E1E2-B1C1-4A21-B3FF-A9109E1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CDF0-EB48-44A1-A923-AED19D9A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8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7CB1-87E7-4650-9FD1-7D2C92C7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4D86-269E-402A-B4ED-FF82AF24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D9E7-91E0-47D9-9FB3-FB4A46605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2D312-28DE-4EE6-BCA0-3B588A40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4E8C7-2BE9-4DDA-8666-D5B0499E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EB690-01B7-4383-B34D-D45771F1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594B-D37C-41FE-BC63-5549767D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335B5-0553-4766-8A5C-0EC1B90E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69FEA-D06B-48E8-989F-0AC52110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CAC9A-5154-44AE-A997-A41AC0612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07B6E-AF6E-43DA-BFBA-2E3207C97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CA80B-3248-4CA9-91E8-6D932F1A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4ED11-4E0E-42EF-8DE6-9AE79084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39935-EA4D-43C2-AF0D-55A5DA2A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571D-A18B-4BA2-BEA8-47A80C6E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CA4B-FFAD-47F5-9850-A8B9FCD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0C6B7-BAF4-4280-A7E5-1A09313D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7E2F2-328B-4C65-AEFA-4B53926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DC1A5-BADE-4E1D-B71C-191509AA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5DB1E-D0B4-4636-8611-1EEEA5F8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E079F-DC4D-458D-ACDA-A5C61680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4E96-6F4F-4777-BB10-604F34B9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71EC-DC0A-4D4A-81FE-DE9D2E3B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C960E-E2F8-4BC7-BED3-7BC410BD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3DC0D-64F5-4D58-AA84-B37836ED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CA1D5-9E42-4DBE-B89D-B297FCD8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B1247-2948-484C-AEE5-079BF4F2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A986-D27E-49DD-9B6E-90A6FBCC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0BF8E-4810-4F8D-A8FF-136709235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53CAC-DECD-45AF-BA3D-2D8434B50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E94C-6E03-4D74-B74E-7F7EA90B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7924-FA15-4C40-88B1-1161772B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8C57-F3FB-4D80-8AA9-B71C9AEE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764A0-486C-4072-894C-28D46DF8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6082C-DE41-40A5-A5AF-642401E3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6C6B-6630-49AB-B865-83A1F8F8E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4ACD6-4F3F-4690-88C2-7A5A8D0E8E6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0750-5C10-481C-AF11-10263F4D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EA45-5743-4320-ACE6-E57C9F0C9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7B1C-CDD1-43DD-8512-ABDAF382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FDDDE-5C1F-4A36-A4C9-1A8325FF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Steps Project Grading Rubric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A7BD77-5548-4F66-B155-7293C937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8"/>
            <a:ext cx="10515600" cy="51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Major mistake examples: incorrect formula, wrong result</a:t>
            </a:r>
          </a:p>
          <a:p>
            <a:pPr marL="0" indent="0">
              <a:buNone/>
            </a:pPr>
            <a:r>
              <a:rPr lang="en-US" dirty="0"/>
              <a:t>Minor mistake examples: </a:t>
            </a:r>
            <a:r>
              <a:rPr lang="en-US"/>
              <a:t>incorrect formatting</a:t>
            </a:r>
            <a:r>
              <a:rPr lang="en-US" dirty="0"/>
              <a:t>, errors in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“A” recorded as 285 points for no major mistakes and no more than one or two minor mistakes.</a:t>
            </a:r>
          </a:p>
          <a:p>
            <a:pPr marL="0" indent="0">
              <a:buNone/>
            </a:pPr>
            <a:r>
              <a:rPr lang="en-US" dirty="0"/>
              <a:t>“B” recorded as 255 points for one or less major mistakes and/or three or four minor mistakes.</a:t>
            </a:r>
          </a:p>
          <a:p>
            <a:pPr marL="0" indent="0">
              <a:buNone/>
            </a:pPr>
            <a:r>
              <a:rPr lang="en-US" dirty="0"/>
              <a:t>“C” recorded as 225 points for two or three major mistakes and/or five or six minor mistakes.</a:t>
            </a:r>
          </a:p>
          <a:p>
            <a:pPr marL="0" indent="0">
              <a:buNone/>
            </a:pPr>
            <a:r>
              <a:rPr lang="en-US" dirty="0"/>
              <a:t>“D” recorded as 195 points for four or more major mistakes and/or seven or more minor mistakes.</a:t>
            </a:r>
          </a:p>
        </p:txBody>
      </p:sp>
    </p:spTree>
    <p:extLst>
      <p:ext uri="{BB962C8B-B14F-4D97-AF65-F5344CB8AC3E}">
        <p14:creationId xmlns:p14="http://schemas.microsoft.com/office/powerpoint/2010/main" val="22858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Steps Project Grading 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Hemenway,David A.(Business Administration)</dc:creator>
  <cp:lastModifiedBy>Hemenway,David A.(Accounting and Business Information Systems)</cp:lastModifiedBy>
  <cp:revision>3</cp:revision>
  <cp:lastPrinted>2020-03-16T18:18:09Z</cp:lastPrinted>
  <dcterms:created xsi:type="dcterms:W3CDTF">2020-03-16T18:10:39Z</dcterms:created>
  <dcterms:modified xsi:type="dcterms:W3CDTF">2022-03-08T19:40:33Z</dcterms:modified>
</cp:coreProperties>
</file>