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16D2A-3E9B-7A40-8729-8C5AB7F57FFA}" v="6" dt="2022-12-05T17:53:58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egas,Juan G.(Student)" userId="6ea5d8d7-6581-4eb8-bbdd-11aa1f1198ab" providerId="ADAL" clId="{8A016D2A-3E9B-7A40-8729-8C5AB7F57FFA}"/>
    <pc:docChg chg="undo custSel addSld modSld addMainMaster delMainMaster">
      <pc:chgData name="Villegas,Juan G.(Student)" userId="6ea5d8d7-6581-4eb8-bbdd-11aa1f1198ab" providerId="ADAL" clId="{8A016D2A-3E9B-7A40-8729-8C5AB7F57FFA}" dt="2022-12-05T18:00:26.831" v="2435" actId="1076"/>
      <pc:docMkLst>
        <pc:docMk/>
      </pc:docMkLst>
      <pc:sldChg chg="addSp delSp modSp mod setBg modClrScheme addAnim delAnim setClrOvrMap chgLayout">
        <pc:chgData name="Villegas,Juan G.(Student)" userId="6ea5d8d7-6581-4eb8-bbdd-11aa1f1198ab" providerId="ADAL" clId="{8A016D2A-3E9B-7A40-8729-8C5AB7F57FFA}" dt="2022-12-05T17:34:14.782" v="66" actId="26606"/>
        <pc:sldMkLst>
          <pc:docMk/>
          <pc:sldMk cId="1796363610" sldId="256"/>
        </pc:sldMkLst>
        <pc:spChg chg="mod">
          <ac:chgData name="Villegas,Juan G.(Student)" userId="6ea5d8d7-6581-4eb8-bbdd-11aa1f1198ab" providerId="ADAL" clId="{8A016D2A-3E9B-7A40-8729-8C5AB7F57FFA}" dt="2022-12-05T17:34:14.782" v="66" actId="26606"/>
          <ac:spMkLst>
            <pc:docMk/>
            <pc:sldMk cId="1796363610" sldId="256"/>
            <ac:spMk id="2" creationId="{BB9E7F31-7171-34E4-1E27-0670DC5051A1}"/>
          </ac:spMkLst>
        </pc:spChg>
        <pc:spChg chg="mod">
          <ac:chgData name="Villegas,Juan G.(Student)" userId="6ea5d8d7-6581-4eb8-bbdd-11aa1f1198ab" providerId="ADAL" clId="{8A016D2A-3E9B-7A40-8729-8C5AB7F57FFA}" dt="2022-12-05T17:34:14.782" v="66" actId="26606"/>
          <ac:spMkLst>
            <pc:docMk/>
            <pc:sldMk cId="1796363610" sldId="256"/>
            <ac:spMk id="3" creationId="{BCD34130-7005-4F70-9715-3DFEE7127974}"/>
          </ac:spMkLst>
        </pc:spChg>
        <pc:spChg chg="add mod">
          <ac:chgData name="Villegas,Juan G.(Student)" userId="6ea5d8d7-6581-4eb8-bbdd-11aa1f1198ab" providerId="ADAL" clId="{8A016D2A-3E9B-7A40-8729-8C5AB7F57FFA}" dt="2022-12-05T17:34:14.782" v="66" actId="26606"/>
          <ac:spMkLst>
            <pc:docMk/>
            <pc:sldMk cId="1796363610" sldId="256"/>
            <ac:spMk id="6" creationId="{A9633124-791E-FC06-2095-2904901043A2}"/>
          </ac:spMkLst>
        </pc:spChg>
        <pc:spChg chg="add del">
          <ac:chgData name="Villegas,Juan G.(Student)" userId="6ea5d8d7-6581-4eb8-bbdd-11aa1f1198ab" providerId="ADAL" clId="{8A016D2A-3E9B-7A40-8729-8C5AB7F57FFA}" dt="2022-12-05T17:34:14.702" v="65" actId="26606"/>
          <ac:spMkLst>
            <pc:docMk/>
            <pc:sldMk cId="1796363610" sldId="256"/>
            <ac:spMk id="11" creationId="{2644B391-9BFE-445C-A9EC-F544BB85FBC7}"/>
          </ac:spMkLst>
        </pc:spChg>
        <pc:spChg chg="add del">
          <ac:chgData name="Villegas,Juan G.(Student)" userId="6ea5d8d7-6581-4eb8-bbdd-11aa1f1198ab" providerId="ADAL" clId="{8A016D2A-3E9B-7A40-8729-8C5AB7F57FFA}" dt="2022-12-05T17:34:14.702" v="65" actId="26606"/>
          <ac:spMkLst>
            <pc:docMk/>
            <pc:sldMk cId="1796363610" sldId="256"/>
            <ac:spMk id="13" creationId="{80F26E69-87D9-4655-AE7B-280A87AA3CAD}"/>
          </ac:spMkLst>
        </pc:spChg>
        <pc:spChg chg="add">
          <ac:chgData name="Villegas,Juan G.(Student)" userId="6ea5d8d7-6581-4eb8-bbdd-11aa1f1198ab" providerId="ADAL" clId="{8A016D2A-3E9B-7A40-8729-8C5AB7F57FFA}" dt="2022-12-05T17:34:14.782" v="66" actId="26606"/>
          <ac:spMkLst>
            <pc:docMk/>
            <pc:sldMk cId="1796363610" sldId="256"/>
            <ac:spMk id="16" creationId="{0760E4C7-47B8-4356-ABCA-CC9C79E2D2B6}"/>
          </ac:spMkLst>
        </pc:spChg>
        <pc:spChg chg="add">
          <ac:chgData name="Villegas,Juan G.(Student)" userId="6ea5d8d7-6581-4eb8-bbdd-11aa1f1198ab" providerId="ADAL" clId="{8A016D2A-3E9B-7A40-8729-8C5AB7F57FFA}" dt="2022-12-05T17:34:14.782" v="66" actId="26606"/>
          <ac:spMkLst>
            <pc:docMk/>
            <pc:sldMk cId="1796363610" sldId="256"/>
            <ac:spMk id="17" creationId="{07F1F8E1-08C9-4C32-8CD0-F0DEB444866D}"/>
          </ac:spMkLst>
        </pc:spChg>
        <pc:picChg chg="add mod ord">
          <ac:chgData name="Villegas,Juan G.(Student)" userId="6ea5d8d7-6581-4eb8-bbdd-11aa1f1198ab" providerId="ADAL" clId="{8A016D2A-3E9B-7A40-8729-8C5AB7F57FFA}" dt="2022-12-05T17:34:14.782" v="66" actId="26606"/>
          <ac:picMkLst>
            <pc:docMk/>
            <pc:sldMk cId="1796363610" sldId="256"/>
            <ac:picMk id="5" creationId="{9D281D8B-E182-7A69-8EB8-5778A2E7827D}"/>
          </ac:picMkLst>
        </pc:picChg>
        <pc:cxnChg chg="add">
          <ac:chgData name="Villegas,Juan G.(Student)" userId="6ea5d8d7-6581-4eb8-bbdd-11aa1f1198ab" providerId="ADAL" clId="{8A016D2A-3E9B-7A40-8729-8C5AB7F57FFA}" dt="2022-12-05T17:34:14.782" v="66" actId="26606"/>
          <ac:cxnSpMkLst>
            <pc:docMk/>
            <pc:sldMk cId="1796363610" sldId="256"/>
            <ac:cxnSpMk id="15" creationId="{414C5C93-B9E9-4392-ADCF-ABF21209DD56}"/>
          </ac:cxnSpMkLst>
        </pc:cxnChg>
      </pc:sldChg>
      <pc:sldChg chg="addSp delSp modSp new mod setBg setClrOvrMap">
        <pc:chgData name="Villegas,Juan G.(Student)" userId="6ea5d8d7-6581-4eb8-bbdd-11aa1f1198ab" providerId="ADAL" clId="{8A016D2A-3E9B-7A40-8729-8C5AB7F57FFA}" dt="2022-12-05T18:00:26.831" v="2435" actId="1076"/>
        <pc:sldMkLst>
          <pc:docMk/>
          <pc:sldMk cId="3270333237" sldId="257"/>
        </pc:sldMkLst>
        <pc:spChg chg="mod">
          <ac:chgData name="Villegas,Juan G.(Student)" userId="6ea5d8d7-6581-4eb8-bbdd-11aa1f1198ab" providerId="ADAL" clId="{8A016D2A-3E9B-7A40-8729-8C5AB7F57FFA}" dt="2022-12-05T17:51:12.254" v="1978" actId="26606"/>
          <ac:spMkLst>
            <pc:docMk/>
            <pc:sldMk cId="3270333237" sldId="257"/>
            <ac:spMk id="2" creationId="{516DE149-38FC-FFFE-4B8C-57507D530681}"/>
          </ac:spMkLst>
        </pc:spChg>
        <pc:spChg chg="mod">
          <ac:chgData name="Villegas,Juan G.(Student)" userId="6ea5d8d7-6581-4eb8-bbdd-11aa1f1198ab" providerId="ADAL" clId="{8A016D2A-3E9B-7A40-8729-8C5AB7F57FFA}" dt="2022-12-05T18:00:26.831" v="2435" actId="1076"/>
          <ac:spMkLst>
            <pc:docMk/>
            <pc:sldMk cId="3270333237" sldId="257"/>
            <ac:spMk id="3" creationId="{84DDAAE0-9A20-BB3E-AC92-677F8CA838D4}"/>
          </ac:spMkLst>
        </pc:spChg>
        <pc:spChg chg="add mod">
          <ac:chgData name="Villegas,Juan G.(Student)" userId="6ea5d8d7-6581-4eb8-bbdd-11aa1f1198ab" providerId="ADAL" clId="{8A016D2A-3E9B-7A40-8729-8C5AB7F57FFA}" dt="2022-12-05T17:51:12.254" v="1978" actId="26606"/>
          <ac:spMkLst>
            <pc:docMk/>
            <pc:sldMk cId="3270333237" sldId="257"/>
            <ac:spMk id="6" creationId="{22699390-94AF-C68C-777C-F97C0DB1D3E5}"/>
          </ac:spMkLst>
        </pc:spChg>
        <pc:spChg chg="add del">
          <ac:chgData name="Villegas,Juan G.(Student)" userId="6ea5d8d7-6581-4eb8-bbdd-11aa1f1198ab" providerId="ADAL" clId="{8A016D2A-3E9B-7A40-8729-8C5AB7F57FFA}" dt="2022-12-05T17:51:12.261" v="1979" actId="26606"/>
          <ac:spMkLst>
            <pc:docMk/>
            <pc:sldMk cId="3270333237" sldId="257"/>
            <ac:spMk id="11" creationId="{5669F72C-E3FB-4C48-AEBD-AF7AC0D749C7}"/>
          </ac:spMkLst>
        </pc:spChg>
        <pc:spChg chg="add del">
          <ac:chgData name="Villegas,Juan G.(Student)" userId="6ea5d8d7-6581-4eb8-bbdd-11aa1f1198ab" providerId="ADAL" clId="{8A016D2A-3E9B-7A40-8729-8C5AB7F57FFA}" dt="2022-12-05T17:51:12.261" v="1979" actId="26606"/>
          <ac:spMkLst>
            <pc:docMk/>
            <pc:sldMk cId="3270333237" sldId="257"/>
            <ac:spMk id="13" creationId="{BFDE77F2-18D0-49FF-860C-62E2AC424E2C}"/>
          </ac:spMkLst>
        </pc:spChg>
        <pc:spChg chg="add del">
          <ac:chgData name="Villegas,Juan G.(Student)" userId="6ea5d8d7-6581-4eb8-bbdd-11aa1f1198ab" providerId="ADAL" clId="{8A016D2A-3E9B-7A40-8729-8C5AB7F57FFA}" dt="2022-12-05T17:51:12.261" v="1979" actId="26606"/>
          <ac:spMkLst>
            <pc:docMk/>
            <pc:sldMk cId="3270333237" sldId="257"/>
            <ac:spMk id="15" creationId="{5CA22715-D05D-465E-A9CB-5AD7BC6C9C8A}"/>
          </ac:spMkLst>
        </pc:spChg>
        <pc:spChg chg="add del">
          <ac:chgData name="Villegas,Juan G.(Student)" userId="6ea5d8d7-6581-4eb8-bbdd-11aa1f1198ab" providerId="ADAL" clId="{8A016D2A-3E9B-7A40-8729-8C5AB7F57FFA}" dt="2022-12-05T17:50:54.005" v="1976" actId="26606"/>
          <ac:spMkLst>
            <pc:docMk/>
            <pc:sldMk cId="3270333237" sldId="257"/>
            <ac:spMk id="20" creationId="{1265911B-1E2F-489E-97EF-A15A9299E703}"/>
          </ac:spMkLst>
        </pc:spChg>
        <pc:spChg chg="add del">
          <ac:chgData name="Villegas,Juan G.(Student)" userId="6ea5d8d7-6581-4eb8-bbdd-11aa1f1198ab" providerId="ADAL" clId="{8A016D2A-3E9B-7A40-8729-8C5AB7F57FFA}" dt="2022-12-05T17:50:54.005" v="1976" actId="26606"/>
          <ac:spMkLst>
            <pc:docMk/>
            <pc:sldMk cId="3270333237" sldId="257"/>
            <ac:spMk id="22" creationId="{2119D4F1-CE65-4D74-A168-F27C15F1B00C}"/>
          </ac:spMkLst>
        </pc:spChg>
        <pc:spChg chg="add del">
          <ac:chgData name="Villegas,Juan G.(Student)" userId="6ea5d8d7-6581-4eb8-bbdd-11aa1f1198ab" providerId="ADAL" clId="{8A016D2A-3E9B-7A40-8729-8C5AB7F57FFA}" dt="2022-12-05T17:51:12.254" v="1978" actId="26606"/>
          <ac:spMkLst>
            <pc:docMk/>
            <pc:sldMk cId="3270333237" sldId="257"/>
            <ac:spMk id="24" creationId="{E7218290-08E7-4AB8-8549-F625B01F0DCB}"/>
          </ac:spMkLst>
        </pc:spChg>
        <pc:spChg chg="add">
          <ac:chgData name="Villegas,Juan G.(Student)" userId="6ea5d8d7-6581-4eb8-bbdd-11aa1f1198ab" providerId="ADAL" clId="{8A016D2A-3E9B-7A40-8729-8C5AB7F57FFA}" dt="2022-12-05T17:51:12.261" v="1979" actId="26606"/>
          <ac:spMkLst>
            <pc:docMk/>
            <pc:sldMk cId="3270333237" sldId="257"/>
            <ac:spMk id="26" creationId="{5669F72C-E3FB-4C48-AEBD-AF7AC0D749C7}"/>
          </ac:spMkLst>
        </pc:spChg>
        <pc:spChg chg="add">
          <ac:chgData name="Villegas,Juan G.(Student)" userId="6ea5d8d7-6581-4eb8-bbdd-11aa1f1198ab" providerId="ADAL" clId="{8A016D2A-3E9B-7A40-8729-8C5AB7F57FFA}" dt="2022-12-05T17:51:12.261" v="1979" actId="26606"/>
          <ac:spMkLst>
            <pc:docMk/>
            <pc:sldMk cId="3270333237" sldId="257"/>
            <ac:spMk id="27" creationId="{BFDE77F2-18D0-49FF-860C-62E2AC424E2C}"/>
          </ac:spMkLst>
        </pc:spChg>
        <pc:spChg chg="add">
          <ac:chgData name="Villegas,Juan G.(Student)" userId="6ea5d8d7-6581-4eb8-bbdd-11aa1f1198ab" providerId="ADAL" clId="{8A016D2A-3E9B-7A40-8729-8C5AB7F57FFA}" dt="2022-12-05T17:51:12.261" v="1979" actId="26606"/>
          <ac:spMkLst>
            <pc:docMk/>
            <pc:sldMk cId="3270333237" sldId="257"/>
            <ac:spMk id="28" creationId="{5CA22715-D05D-465E-A9CB-5AD7BC6C9C8A}"/>
          </ac:spMkLst>
        </pc:spChg>
        <pc:picChg chg="add mod ord">
          <ac:chgData name="Villegas,Juan G.(Student)" userId="6ea5d8d7-6581-4eb8-bbdd-11aa1f1198ab" providerId="ADAL" clId="{8A016D2A-3E9B-7A40-8729-8C5AB7F57FFA}" dt="2022-12-05T17:51:12.254" v="1978" actId="26606"/>
          <ac:picMkLst>
            <pc:docMk/>
            <pc:sldMk cId="3270333237" sldId="257"/>
            <ac:picMk id="5" creationId="{3CEA98E7-7C6F-E139-B266-531FB36C2C6F}"/>
          </ac:picMkLst>
        </pc:picChg>
      </pc:sldChg>
      <pc:sldChg chg="addSp modSp new mod setBg setClrOvrMap">
        <pc:chgData name="Villegas,Juan G.(Student)" userId="6ea5d8d7-6581-4eb8-bbdd-11aa1f1198ab" providerId="ADAL" clId="{8A016D2A-3E9B-7A40-8729-8C5AB7F57FFA}" dt="2022-12-05T17:49:43.289" v="1968" actId="27636"/>
        <pc:sldMkLst>
          <pc:docMk/>
          <pc:sldMk cId="4100497728" sldId="258"/>
        </pc:sldMkLst>
        <pc:spChg chg="mod">
          <ac:chgData name="Villegas,Juan G.(Student)" userId="6ea5d8d7-6581-4eb8-bbdd-11aa1f1198ab" providerId="ADAL" clId="{8A016D2A-3E9B-7A40-8729-8C5AB7F57FFA}" dt="2022-12-05T17:49:43.219" v="1967" actId="26606"/>
          <ac:spMkLst>
            <pc:docMk/>
            <pc:sldMk cId="4100497728" sldId="258"/>
            <ac:spMk id="2" creationId="{12310841-A1F3-E1C8-2DDE-59A10AC0A925}"/>
          </ac:spMkLst>
        </pc:spChg>
        <pc:spChg chg="mod">
          <ac:chgData name="Villegas,Juan G.(Student)" userId="6ea5d8d7-6581-4eb8-bbdd-11aa1f1198ab" providerId="ADAL" clId="{8A016D2A-3E9B-7A40-8729-8C5AB7F57FFA}" dt="2022-12-05T17:49:43.289" v="1968" actId="27636"/>
          <ac:spMkLst>
            <pc:docMk/>
            <pc:sldMk cId="4100497728" sldId="258"/>
            <ac:spMk id="3" creationId="{671D86C1-3989-C97A-75E6-2BBC8236AF3D}"/>
          </ac:spMkLst>
        </pc:spChg>
        <pc:spChg chg="add mod">
          <ac:chgData name="Villegas,Juan G.(Student)" userId="6ea5d8d7-6581-4eb8-bbdd-11aa1f1198ab" providerId="ADAL" clId="{8A016D2A-3E9B-7A40-8729-8C5AB7F57FFA}" dt="2022-12-05T17:49:43.219" v="1967" actId="26606"/>
          <ac:spMkLst>
            <pc:docMk/>
            <pc:sldMk cId="4100497728" sldId="258"/>
            <ac:spMk id="6" creationId="{BE7A545C-AA86-FF60-FD6E-1FCC5AD7C523}"/>
          </ac:spMkLst>
        </pc:spChg>
        <pc:spChg chg="add">
          <ac:chgData name="Villegas,Juan G.(Student)" userId="6ea5d8d7-6581-4eb8-bbdd-11aa1f1198ab" providerId="ADAL" clId="{8A016D2A-3E9B-7A40-8729-8C5AB7F57FFA}" dt="2022-12-05T17:49:43.219" v="1967" actId="26606"/>
          <ac:spMkLst>
            <pc:docMk/>
            <pc:sldMk cId="4100497728" sldId="258"/>
            <ac:spMk id="11" creationId="{5669F72C-E3FB-4C48-AEBD-AF7AC0D749C7}"/>
          </ac:spMkLst>
        </pc:spChg>
        <pc:spChg chg="add">
          <ac:chgData name="Villegas,Juan G.(Student)" userId="6ea5d8d7-6581-4eb8-bbdd-11aa1f1198ab" providerId="ADAL" clId="{8A016D2A-3E9B-7A40-8729-8C5AB7F57FFA}" dt="2022-12-05T17:49:43.219" v="1967" actId="26606"/>
          <ac:spMkLst>
            <pc:docMk/>
            <pc:sldMk cId="4100497728" sldId="258"/>
            <ac:spMk id="13" creationId="{BFDE77F2-18D0-49FF-860C-62E2AC424E2C}"/>
          </ac:spMkLst>
        </pc:spChg>
        <pc:spChg chg="add">
          <ac:chgData name="Villegas,Juan G.(Student)" userId="6ea5d8d7-6581-4eb8-bbdd-11aa1f1198ab" providerId="ADAL" clId="{8A016D2A-3E9B-7A40-8729-8C5AB7F57FFA}" dt="2022-12-05T17:49:43.219" v="1967" actId="26606"/>
          <ac:spMkLst>
            <pc:docMk/>
            <pc:sldMk cId="4100497728" sldId="258"/>
            <ac:spMk id="15" creationId="{5CA22715-D05D-465E-A9CB-5AD7BC6C9C8A}"/>
          </ac:spMkLst>
        </pc:spChg>
        <pc:picChg chg="add mod">
          <ac:chgData name="Villegas,Juan G.(Student)" userId="6ea5d8d7-6581-4eb8-bbdd-11aa1f1198ab" providerId="ADAL" clId="{8A016D2A-3E9B-7A40-8729-8C5AB7F57FFA}" dt="2022-12-05T17:49:43.219" v="1967" actId="26606"/>
          <ac:picMkLst>
            <pc:docMk/>
            <pc:sldMk cId="4100497728" sldId="258"/>
            <ac:picMk id="5" creationId="{9D14CB56-83F0-0D3B-B119-8321C4520E58}"/>
          </ac:picMkLst>
        </pc:picChg>
      </pc:sldChg>
      <pc:sldChg chg="addSp modSp new mod setBg setClrOvrMap">
        <pc:chgData name="Villegas,Juan G.(Student)" userId="6ea5d8d7-6581-4eb8-bbdd-11aa1f1198ab" providerId="ADAL" clId="{8A016D2A-3E9B-7A40-8729-8C5AB7F57FFA}" dt="2022-12-05T17:59:13.876" v="2408" actId="14100"/>
        <pc:sldMkLst>
          <pc:docMk/>
          <pc:sldMk cId="2253882968" sldId="259"/>
        </pc:sldMkLst>
        <pc:spChg chg="mod">
          <ac:chgData name="Villegas,Juan G.(Student)" userId="6ea5d8d7-6581-4eb8-bbdd-11aa1f1198ab" providerId="ADAL" clId="{8A016D2A-3E9B-7A40-8729-8C5AB7F57FFA}" dt="2022-12-05T17:52:05.878" v="1985" actId="26606"/>
          <ac:spMkLst>
            <pc:docMk/>
            <pc:sldMk cId="2253882968" sldId="259"/>
            <ac:spMk id="2" creationId="{8D7352A3-A307-CF5D-F94D-2E7E9B63BA89}"/>
          </ac:spMkLst>
        </pc:spChg>
        <pc:spChg chg="mod">
          <ac:chgData name="Villegas,Juan G.(Student)" userId="6ea5d8d7-6581-4eb8-bbdd-11aa1f1198ab" providerId="ADAL" clId="{8A016D2A-3E9B-7A40-8729-8C5AB7F57FFA}" dt="2022-12-05T17:59:13.876" v="2408" actId="14100"/>
          <ac:spMkLst>
            <pc:docMk/>
            <pc:sldMk cId="2253882968" sldId="259"/>
            <ac:spMk id="3" creationId="{21618CBE-89E2-E54A-0573-1009269B8031}"/>
          </ac:spMkLst>
        </pc:spChg>
        <pc:spChg chg="add mod">
          <ac:chgData name="Villegas,Juan G.(Student)" userId="6ea5d8d7-6581-4eb8-bbdd-11aa1f1198ab" providerId="ADAL" clId="{8A016D2A-3E9B-7A40-8729-8C5AB7F57FFA}" dt="2022-12-05T17:52:05.878" v="1985" actId="26606"/>
          <ac:spMkLst>
            <pc:docMk/>
            <pc:sldMk cId="2253882968" sldId="259"/>
            <ac:spMk id="6" creationId="{9E8770CF-F803-BDEB-A76D-D1FD0F7B547F}"/>
          </ac:spMkLst>
        </pc:spChg>
        <pc:spChg chg="add">
          <ac:chgData name="Villegas,Juan G.(Student)" userId="6ea5d8d7-6581-4eb8-bbdd-11aa1f1198ab" providerId="ADAL" clId="{8A016D2A-3E9B-7A40-8729-8C5AB7F57FFA}" dt="2022-12-05T17:52:05.878" v="1985" actId="26606"/>
          <ac:spMkLst>
            <pc:docMk/>
            <pc:sldMk cId="2253882968" sldId="259"/>
            <ac:spMk id="11" creationId="{5669F72C-E3FB-4C48-AEBD-AF7AC0D749C7}"/>
          </ac:spMkLst>
        </pc:spChg>
        <pc:spChg chg="add">
          <ac:chgData name="Villegas,Juan G.(Student)" userId="6ea5d8d7-6581-4eb8-bbdd-11aa1f1198ab" providerId="ADAL" clId="{8A016D2A-3E9B-7A40-8729-8C5AB7F57FFA}" dt="2022-12-05T17:52:05.878" v="1985" actId="26606"/>
          <ac:spMkLst>
            <pc:docMk/>
            <pc:sldMk cId="2253882968" sldId="259"/>
            <ac:spMk id="13" creationId="{BFDE77F2-18D0-49FF-860C-62E2AC424E2C}"/>
          </ac:spMkLst>
        </pc:spChg>
        <pc:spChg chg="add">
          <ac:chgData name="Villegas,Juan G.(Student)" userId="6ea5d8d7-6581-4eb8-bbdd-11aa1f1198ab" providerId="ADAL" clId="{8A016D2A-3E9B-7A40-8729-8C5AB7F57FFA}" dt="2022-12-05T17:52:05.878" v="1985" actId="26606"/>
          <ac:spMkLst>
            <pc:docMk/>
            <pc:sldMk cId="2253882968" sldId="259"/>
            <ac:spMk id="15" creationId="{5CA22715-D05D-465E-A9CB-5AD7BC6C9C8A}"/>
          </ac:spMkLst>
        </pc:spChg>
        <pc:picChg chg="add mod">
          <ac:chgData name="Villegas,Juan G.(Student)" userId="6ea5d8d7-6581-4eb8-bbdd-11aa1f1198ab" providerId="ADAL" clId="{8A016D2A-3E9B-7A40-8729-8C5AB7F57FFA}" dt="2022-12-05T17:52:05.878" v="1985" actId="26606"/>
          <ac:picMkLst>
            <pc:docMk/>
            <pc:sldMk cId="2253882968" sldId="259"/>
            <ac:picMk id="5" creationId="{036B1738-0F5F-AD8C-9A5C-6C67CEB385D2}"/>
          </ac:picMkLst>
        </pc:picChg>
      </pc:sldChg>
      <pc:sldChg chg="addSp delSp modSp new mod setBg setClrOvrMap">
        <pc:chgData name="Villegas,Juan G.(Student)" userId="6ea5d8d7-6581-4eb8-bbdd-11aa1f1198ab" providerId="ADAL" clId="{8A016D2A-3E9B-7A40-8729-8C5AB7F57FFA}" dt="2022-12-05T17:56:03.064" v="2090" actId="20577"/>
        <pc:sldMkLst>
          <pc:docMk/>
          <pc:sldMk cId="4264300218" sldId="260"/>
        </pc:sldMkLst>
        <pc:spChg chg="mod">
          <ac:chgData name="Villegas,Juan G.(Student)" userId="6ea5d8d7-6581-4eb8-bbdd-11aa1f1198ab" providerId="ADAL" clId="{8A016D2A-3E9B-7A40-8729-8C5AB7F57FFA}" dt="2022-12-05T17:54:02.019" v="1993" actId="26606"/>
          <ac:spMkLst>
            <pc:docMk/>
            <pc:sldMk cId="4264300218" sldId="260"/>
            <ac:spMk id="2" creationId="{0D943847-635C-57B8-8B94-C62FF5B3A17F}"/>
          </ac:spMkLst>
        </pc:spChg>
        <pc:spChg chg="mod">
          <ac:chgData name="Villegas,Juan G.(Student)" userId="6ea5d8d7-6581-4eb8-bbdd-11aa1f1198ab" providerId="ADAL" clId="{8A016D2A-3E9B-7A40-8729-8C5AB7F57FFA}" dt="2022-12-05T17:56:03.064" v="2090" actId="20577"/>
          <ac:spMkLst>
            <pc:docMk/>
            <pc:sldMk cId="4264300218" sldId="260"/>
            <ac:spMk id="3" creationId="{A5F1940F-833F-18FF-69EC-C6E564296798}"/>
          </ac:spMkLst>
        </pc:spChg>
        <pc:spChg chg="add del mod">
          <ac:chgData name="Villegas,Juan G.(Student)" userId="6ea5d8d7-6581-4eb8-bbdd-11aa1f1198ab" providerId="ADAL" clId="{8A016D2A-3E9B-7A40-8729-8C5AB7F57FFA}" dt="2022-12-05T17:53:46.889" v="1989" actId="478"/>
          <ac:spMkLst>
            <pc:docMk/>
            <pc:sldMk cId="4264300218" sldId="260"/>
            <ac:spMk id="6" creationId="{CC0D7482-DD71-4513-306C-DAD764F8B516}"/>
          </ac:spMkLst>
        </pc:spChg>
        <pc:spChg chg="add mod">
          <ac:chgData name="Villegas,Juan G.(Student)" userId="6ea5d8d7-6581-4eb8-bbdd-11aa1f1198ab" providerId="ADAL" clId="{8A016D2A-3E9B-7A40-8729-8C5AB7F57FFA}" dt="2022-12-05T17:54:02.019" v="1993" actId="26606"/>
          <ac:spMkLst>
            <pc:docMk/>
            <pc:sldMk cId="4264300218" sldId="260"/>
            <ac:spMk id="9" creationId="{85420A97-673D-0D1A-7C04-3125FA82367F}"/>
          </ac:spMkLst>
        </pc:spChg>
        <pc:spChg chg="add">
          <ac:chgData name="Villegas,Juan G.(Student)" userId="6ea5d8d7-6581-4eb8-bbdd-11aa1f1198ab" providerId="ADAL" clId="{8A016D2A-3E9B-7A40-8729-8C5AB7F57FFA}" dt="2022-12-05T17:54:02.019" v="1993" actId="26606"/>
          <ac:spMkLst>
            <pc:docMk/>
            <pc:sldMk cId="4264300218" sldId="260"/>
            <ac:spMk id="14" creationId="{5669F72C-E3FB-4C48-AEBD-AF7AC0D749C7}"/>
          </ac:spMkLst>
        </pc:spChg>
        <pc:spChg chg="add">
          <ac:chgData name="Villegas,Juan G.(Student)" userId="6ea5d8d7-6581-4eb8-bbdd-11aa1f1198ab" providerId="ADAL" clId="{8A016D2A-3E9B-7A40-8729-8C5AB7F57FFA}" dt="2022-12-05T17:54:02.019" v="1993" actId="26606"/>
          <ac:spMkLst>
            <pc:docMk/>
            <pc:sldMk cId="4264300218" sldId="260"/>
            <ac:spMk id="16" creationId="{BFDE77F2-18D0-49FF-860C-62E2AC424E2C}"/>
          </ac:spMkLst>
        </pc:spChg>
        <pc:spChg chg="add">
          <ac:chgData name="Villegas,Juan G.(Student)" userId="6ea5d8d7-6581-4eb8-bbdd-11aa1f1198ab" providerId="ADAL" clId="{8A016D2A-3E9B-7A40-8729-8C5AB7F57FFA}" dt="2022-12-05T17:54:02.019" v="1993" actId="26606"/>
          <ac:spMkLst>
            <pc:docMk/>
            <pc:sldMk cId="4264300218" sldId="260"/>
            <ac:spMk id="18" creationId="{5CA22715-D05D-465E-A9CB-5AD7BC6C9C8A}"/>
          </ac:spMkLst>
        </pc:spChg>
        <pc:picChg chg="add del mod">
          <ac:chgData name="Villegas,Juan G.(Student)" userId="6ea5d8d7-6581-4eb8-bbdd-11aa1f1198ab" providerId="ADAL" clId="{8A016D2A-3E9B-7A40-8729-8C5AB7F57FFA}" dt="2022-12-05T17:53:46.889" v="1989" actId="478"/>
          <ac:picMkLst>
            <pc:docMk/>
            <pc:sldMk cId="4264300218" sldId="260"/>
            <ac:picMk id="5" creationId="{3101A7B7-0971-5AC1-5C3E-3B8D08C88064}"/>
          </ac:picMkLst>
        </pc:picChg>
        <pc:picChg chg="add mod">
          <ac:chgData name="Villegas,Juan G.(Student)" userId="6ea5d8d7-6581-4eb8-bbdd-11aa1f1198ab" providerId="ADAL" clId="{8A016D2A-3E9B-7A40-8729-8C5AB7F57FFA}" dt="2022-12-05T17:54:02.019" v="1993" actId="26606"/>
          <ac:picMkLst>
            <pc:docMk/>
            <pc:sldMk cId="4264300218" sldId="260"/>
            <ac:picMk id="8" creationId="{67C3551E-673E-2447-30CE-4FBD1E4D0743}"/>
          </ac:picMkLst>
        </pc:picChg>
      </pc:sldChg>
      <pc:sldMasterChg chg="add del addSldLayout delSldLayout">
        <pc:chgData name="Villegas,Juan G.(Student)" userId="6ea5d8d7-6581-4eb8-bbdd-11aa1f1198ab" providerId="ADAL" clId="{8A016D2A-3E9B-7A40-8729-8C5AB7F57FFA}" dt="2022-12-05T17:34:14.782" v="66" actId="26606"/>
        <pc:sldMasterMkLst>
          <pc:docMk/>
          <pc:sldMasterMk cId="3701099697" sldId="2147483648"/>
        </pc:sldMasterMkLst>
        <pc:sldLayoutChg chg="add del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3701099697" sldId="2147483648"/>
            <pc:sldLayoutMk cId="1210706869" sldId="2147483649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3701099697" sldId="2147483648"/>
            <pc:sldLayoutMk cId="3238475805" sldId="2147483650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3701099697" sldId="2147483648"/>
            <pc:sldLayoutMk cId="839631859" sldId="2147483651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3701099697" sldId="2147483648"/>
            <pc:sldLayoutMk cId="1856421649" sldId="2147483652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3701099697" sldId="2147483648"/>
            <pc:sldLayoutMk cId="624890762" sldId="2147483653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3701099697" sldId="2147483648"/>
            <pc:sldLayoutMk cId="941883998" sldId="2147483654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3701099697" sldId="2147483648"/>
            <pc:sldLayoutMk cId="3474774943" sldId="2147483655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3701099697" sldId="2147483648"/>
            <pc:sldLayoutMk cId="2917503515" sldId="2147483656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3701099697" sldId="2147483648"/>
            <pc:sldLayoutMk cId="3313304514" sldId="2147483657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3701099697" sldId="2147483648"/>
            <pc:sldLayoutMk cId="1518535450" sldId="2147483658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3701099697" sldId="2147483648"/>
            <pc:sldLayoutMk cId="1613484894" sldId="2147483659"/>
          </pc:sldLayoutMkLst>
        </pc:sldLayoutChg>
      </pc:sldMasterChg>
      <pc:sldMasterChg chg="add del addSldLayout delSldLayout">
        <pc:chgData name="Villegas,Juan G.(Student)" userId="6ea5d8d7-6581-4eb8-bbdd-11aa1f1198ab" providerId="ADAL" clId="{8A016D2A-3E9B-7A40-8729-8C5AB7F57FFA}" dt="2022-12-05T17:34:14.702" v="65" actId="26606"/>
        <pc:sldMasterMkLst>
          <pc:docMk/>
          <pc:sldMasterMk cId="3644440245" sldId="2147483673"/>
        </pc:sldMasterMkLst>
        <pc:sldLayoutChg chg="add del">
          <pc:chgData name="Villegas,Juan G.(Student)" userId="6ea5d8d7-6581-4eb8-bbdd-11aa1f1198ab" providerId="ADAL" clId="{8A016D2A-3E9B-7A40-8729-8C5AB7F57FFA}" dt="2022-12-05T17:34:14.702" v="65" actId="26606"/>
          <pc:sldLayoutMkLst>
            <pc:docMk/>
            <pc:sldMasterMk cId="3644440245" sldId="2147483673"/>
            <pc:sldLayoutMk cId="3582199169" sldId="2147483662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02" v="65" actId="26606"/>
          <pc:sldLayoutMkLst>
            <pc:docMk/>
            <pc:sldMasterMk cId="3644440245" sldId="2147483673"/>
            <pc:sldLayoutMk cId="1441198974" sldId="2147483663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02" v="65" actId="26606"/>
          <pc:sldLayoutMkLst>
            <pc:docMk/>
            <pc:sldMasterMk cId="3644440245" sldId="2147483673"/>
            <pc:sldLayoutMk cId="1183604659" sldId="2147483664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02" v="65" actId="26606"/>
          <pc:sldLayoutMkLst>
            <pc:docMk/>
            <pc:sldMasterMk cId="3644440245" sldId="2147483673"/>
            <pc:sldLayoutMk cId="410532662" sldId="2147483665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02" v="65" actId="26606"/>
          <pc:sldLayoutMkLst>
            <pc:docMk/>
            <pc:sldMasterMk cId="3644440245" sldId="2147483673"/>
            <pc:sldLayoutMk cId="4215394810" sldId="2147483666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02" v="65" actId="26606"/>
          <pc:sldLayoutMkLst>
            <pc:docMk/>
            <pc:sldMasterMk cId="3644440245" sldId="2147483673"/>
            <pc:sldLayoutMk cId="619073599" sldId="2147483667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02" v="65" actId="26606"/>
          <pc:sldLayoutMkLst>
            <pc:docMk/>
            <pc:sldMasterMk cId="3644440245" sldId="2147483673"/>
            <pc:sldLayoutMk cId="3225536677" sldId="2147483668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02" v="65" actId="26606"/>
          <pc:sldLayoutMkLst>
            <pc:docMk/>
            <pc:sldMasterMk cId="3644440245" sldId="2147483673"/>
            <pc:sldLayoutMk cId="3446378996" sldId="2147483669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02" v="65" actId="26606"/>
          <pc:sldLayoutMkLst>
            <pc:docMk/>
            <pc:sldMasterMk cId="3644440245" sldId="2147483673"/>
            <pc:sldLayoutMk cId="1087290932" sldId="2147483670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02" v="65" actId="26606"/>
          <pc:sldLayoutMkLst>
            <pc:docMk/>
            <pc:sldMasterMk cId="3644440245" sldId="2147483673"/>
            <pc:sldLayoutMk cId="4242190007" sldId="2147483671"/>
          </pc:sldLayoutMkLst>
        </pc:sldLayoutChg>
        <pc:sldLayoutChg chg="add del">
          <pc:chgData name="Villegas,Juan G.(Student)" userId="6ea5d8d7-6581-4eb8-bbdd-11aa1f1198ab" providerId="ADAL" clId="{8A016D2A-3E9B-7A40-8729-8C5AB7F57FFA}" dt="2022-12-05T17:34:14.702" v="65" actId="26606"/>
          <pc:sldLayoutMkLst>
            <pc:docMk/>
            <pc:sldMasterMk cId="3644440245" sldId="2147483673"/>
            <pc:sldLayoutMk cId="1766244112" sldId="2147483672"/>
          </pc:sldLayoutMkLst>
        </pc:sldLayoutChg>
      </pc:sldMasterChg>
      <pc:sldMasterChg chg="add addSldLayout">
        <pc:chgData name="Villegas,Juan G.(Student)" userId="6ea5d8d7-6581-4eb8-bbdd-11aa1f1198ab" providerId="ADAL" clId="{8A016D2A-3E9B-7A40-8729-8C5AB7F57FFA}" dt="2022-12-05T17:34:14.782" v="66" actId="26606"/>
        <pc:sldMasterMkLst>
          <pc:docMk/>
          <pc:sldMasterMk cId="96344700" sldId="2147483686"/>
        </pc:sldMasterMkLst>
        <pc:sldLayoutChg chg="add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96344700" sldId="2147483686"/>
            <pc:sldLayoutMk cId="177732184" sldId="2147483675"/>
          </pc:sldLayoutMkLst>
        </pc:sldLayoutChg>
        <pc:sldLayoutChg chg="add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96344700" sldId="2147483686"/>
            <pc:sldLayoutMk cId="1437396309" sldId="2147483676"/>
          </pc:sldLayoutMkLst>
        </pc:sldLayoutChg>
        <pc:sldLayoutChg chg="add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96344700" sldId="2147483686"/>
            <pc:sldLayoutMk cId="1103912302" sldId="2147483677"/>
          </pc:sldLayoutMkLst>
        </pc:sldLayoutChg>
        <pc:sldLayoutChg chg="add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96344700" sldId="2147483686"/>
            <pc:sldLayoutMk cId="4035058318" sldId="2147483678"/>
          </pc:sldLayoutMkLst>
        </pc:sldLayoutChg>
        <pc:sldLayoutChg chg="add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96344700" sldId="2147483686"/>
            <pc:sldLayoutMk cId="1176697488" sldId="2147483679"/>
          </pc:sldLayoutMkLst>
        </pc:sldLayoutChg>
        <pc:sldLayoutChg chg="add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96344700" sldId="2147483686"/>
            <pc:sldLayoutMk cId="2185978759" sldId="2147483680"/>
          </pc:sldLayoutMkLst>
        </pc:sldLayoutChg>
        <pc:sldLayoutChg chg="add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96344700" sldId="2147483686"/>
            <pc:sldLayoutMk cId="3506412588" sldId="2147483681"/>
          </pc:sldLayoutMkLst>
        </pc:sldLayoutChg>
        <pc:sldLayoutChg chg="add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96344700" sldId="2147483686"/>
            <pc:sldLayoutMk cId="1143504349" sldId="2147483682"/>
          </pc:sldLayoutMkLst>
        </pc:sldLayoutChg>
        <pc:sldLayoutChg chg="add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96344700" sldId="2147483686"/>
            <pc:sldLayoutMk cId="2304111332" sldId="2147483683"/>
          </pc:sldLayoutMkLst>
        </pc:sldLayoutChg>
        <pc:sldLayoutChg chg="add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96344700" sldId="2147483686"/>
            <pc:sldLayoutMk cId="1762622855" sldId="2147483684"/>
          </pc:sldLayoutMkLst>
        </pc:sldLayoutChg>
        <pc:sldLayoutChg chg="add">
          <pc:chgData name="Villegas,Juan G.(Student)" userId="6ea5d8d7-6581-4eb8-bbdd-11aa1f1198ab" providerId="ADAL" clId="{8A016D2A-3E9B-7A40-8729-8C5AB7F57FFA}" dt="2022-12-05T17:34:14.782" v="66" actId="26606"/>
          <pc:sldLayoutMkLst>
            <pc:docMk/>
            <pc:sldMasterMk cId="96344700" sldId="2147483686"/>
            <pc:sldLayoutMk cId="3126460936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2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1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1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9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6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7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1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r/research-and-development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olstuff49ja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dmt.blogspot.com/2006/03/time-series-forecasting-2-single-step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blog.net/tags/linear-mode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6123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9D281D8B-E182-7A69-8EB8-5778A2E78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4468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7" name="Oval 12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E7F31-7171-34E4-1E27-0670DC505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/>
              <a:t>Analytics in Research &amp;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34130-7005-4F70-9715-3DFEE7127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/>
              <a:t>By Juan Villegas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633124-791E-FC06-2095-2904901043A2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picpedia.org/chalkboard/r/research-and-developmen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63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10841-A1F3-E1C8-2DDE-59A10AC0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86C1-3989-C97A-75E6-2BBC8236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304800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500"/>
              <a:t>Research &amp; Development (R&amp;D) is work directed toward the innovation, introduction, and improvement of products and processes.</a:t>
            </a:r>
          </a:p>
          <a:p>
            <a:pPr>
              <a:lnSpc>
                <a:spcPct val="120000"/>
              </a:lnSpc>
            </a:pPr>
            <a:r>
              <a:rPr lang="en-US" sz="1500"/>
              <a:t>R&amp;D can be incorporated In any industry: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/>
              <a:t>Any field ( Healthcare,  Business, Sports, Technology) can always improve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/>
              <a:t>Every field has questions that R&amp;D can eventually answer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D14CB56-83F0-0D3B-B119-8321C4520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83855" y="4309035"/>
            <a:ext cx="3949093" cy="1786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7A545C-AA86-FF60-FD6E-1FCC5AD7C523}"/>
              </a:ext>
            </a:extLst>
          </p:cNvPr>
          <p:cNvSpPr txBox="1"/>
          <p:nvPr/>
        </p:nvSpPr>
        <p:spPr>
          <a:xfrm>
            <a:off x="8712093" y="5895945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coolstuff49ja.co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497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Oval 23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DE149-38FC-FFFE-4B8C-57507D53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Descriptive Analytics in R&amp;D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AAE0-9A20-BB3E-AC92-677F8CA8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5113" y="2548965"/>
            <a:ext cx="5429251" cy="2895599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 b="1" dirty="0"/>
              <a:t>Descriptive Analytics:</a:t>
            </a:r>
            <a:r>
              <a:rPr lang="en-US" sz="1700" dirty="0"/>
              <a:t> looking at (past) reported data: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Visualizations helps show what's going on in reported data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74320" marR="0" lvl="0" indent="-27432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ade Gothic Next Light"/>
                <a:ea typeface="+mn-ea"/>
                <a:cs typeface="+mn-cs"/>
              </a:rPr>
              <a:t>Ex: Health Care professionals use visualizations like time series charts to see if there’s changes in patients' treatment outcome.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lvl="1">
              <a:lnSpc>
                <a:spcPct val="120000"/>
              </a:lnSpc>
            </a:pPr>
            <a:endParaRPr lang="en-US" sz="1700" dirty="0"/>
          </a:p>
          <a:p>
            <a:pPr lvl="1">
              <a:lnSpc>
                <a:spcPct val="120000"/>
              </a:lnSpc>
            </a:pPr>
            <a:endParaRPr lang="en-US" sz="1700" dirty="0"/>
          </a:p>
          <a:p>
            <a:pPr lvl="1">
              <a:lnSpc>
                <a:spcPct val="120000"/>
              </a:lnSpc>
            </a:pPr>
            <a:endParaRPr lang="en-US" sz="1700" dirty="0"/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CEA98E7-7C6F-E139-B266-531FB36C2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54047" y="4309035"/>
            <a:ext cx="2608708" cy="1786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699390-94AF-C68C-777C-F97C0DB1D3E5}"/>
              </a:ext>
            </a:extLst>
          </p:cNvPr>
          <p:cNvSpPr txBox="1"/>
          <p:nvPr/>
        </p:nvSpPr>
        <p:spPr>
          <a:xfrm>
            <a:off x="7892821" y="5895945"/>
            <a:ext cx="256993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oracledmt.blogspot.com/2006/03/time-series-forecasting-2-single-step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33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352A3-A307-CF5D-F94D-2E7E9B63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Predictive Analytics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8CBE-89E2-E54A-0573-1009269B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674" y="371475"/>
            <a:ext cx="5648325" cy="3438525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b="1" dirty="0"/>
              <a:t>Predictive Analytics: </a:t>
            </a:r>
            <a:r>
              <a:rPr lang="en-US" sz="1500" dirty="0"/>
              <a:t>Using Data to make future calculations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Researchers in the sports industry use predictive analytics to help coaches make decisions.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Ex: What should we incorporate in our weekly regime?: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	researchers can use multiple regression to see what has a significance in performance.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They can optimize the different attribute for a player by comparing the outputs of things using predictive models.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36B1738-0F5F-AD8C-9A5C-6C67CEB38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08776" y="4309035"/>
            <a:ext cx="2499251" cy="1786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770CF-F803-BDEB-A76D-D1FD0F7B547F}"/>
              </a:ext>
            </a:extLst>
          </p:cNvPr>
          <p:cNvSpPr txBox="1"/>
          <p:nvPr/>
        </p:nvSpPr>
        <p:spPr>
          <a:xfrm>
            <a:off x="9622066" y="6657945"/>
            <a:ext cx="256993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datascienceblog.net/tags/linear-model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882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43847-635C-57B8-8B94-C62FF5B3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Prescriptive Analytics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940F-833F-18FF-69EC-C6E564296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197" y="514350"/>
            <a:ext cx="4772253" cy="3295650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/>
              <a:t>Prescriptive Analytics </a:t>
            </a:r>
            <a:r>
              <a:rPr lang="en-US" sz="1600" dirty="0"/>
              <a:t>= Optimization</a:t>
            </a:r>
          </a:p>
          <a:p>
            <a:pPr>
              <a:lnSpc>
                <a:spcPct val="120000"/>
              </a:lnSpc>
            </a:pPr>
            <a:r>
              <a:rPr lang="en-US" sz="1600" b="1" dirty="0"/>
              <a:t>Optimization </a:t>
            </a:r>
            <a:r>
              <a:rPr lang="en-US" sz="1600" dirty="0"/>
              <a:t>can easily be a task assigned to someone in R&amp;D: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How can we optimize the number of things we sell?: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Researchers can make models that suggest customers other things to buy  with products that clients look at. Amazon uses this: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	“Customers frequently buy this with:”</a:t>
            </a: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67C3551E-673E-2447-30CE-4FBD1E4D0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67091" y="4309035"/>
            <a:ext cx="2382620" cy="17869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420A97-673D-0D1A-7C04-3125FA82367F}"/>
              </a:ext>
            </a:extLst>
          </p:cNvPr>
          <p:cNvSpPr txBox="1"/>
          <p:nvPr/>
        </p:nvSpPr>
        <p:spPr>
          <a:xfrm>
            <a:off x="9756718" y="6657945"/>
            <a:ext cx="243528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pngimg.com/download/612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00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297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PortalVTI</vt:lpstr>
      <vt:lpstr>Analytics in Research &amp; Development</vt:lpstr>
      <vt:lpstr>Overview</vt:lpstr>
      <vt:lpstr>Descriptive Analytics in R&amp;D</vt:lpstr>
      <vt:lpstr>Predictive Analytics</vt:lpstr>
      <vt:lpstr>Prescriptive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Villegas,Juan G.(Student)</dc:creator>
  <cp:lastModifiedBy>Villegas,Juan G.(Student)</cp:lastModifiedBy>
  <cp:revision>1</cp:revision>
  <dcterms:created xsi:type="dcterms:W3CDTF">2022-12-05T17:31:22Z</dcterms:created>
  <dcterms:modified xsi:type="dcterms:W3CDTF">2022-12-05T18:00:35Z</dcterms:modified>
</cp:coreProperties>
</file>