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521D9-4DEF-C442-B94F-6CAE2C2F10F5}" v="29" dt="2023-02-08T15:45:33.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90" d="100"/>
          <a:sy n="90" d="100"/>
        </p:scale>
        <p:origin x="23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llegas,Juan G.(Student)" userId="6ea5d8d7-6581-4eb8-bbdd-11aa1f1198ab" providerId="ADAL" clId="{099521D9-4DEF-C442-B94F-6CAE2C2F10F5}"/>
    <pc:docChg chg="undo custSel addSld modSld">
      <pc:chgData name="Villegas,Juan G.(Student)" userId="6ea5d8d7-6581-4eb8-bbdd-11aa1f1198ab" providerId="ADAL" clId="{099521D9-4DEF-C442-B94F-6CAE2C2F10F5}" dt="2023-02-08T15:47:12.621" v="3213" actId="20577"/>
      <pc:docMkLst>
        <pc:docMk/>
      </pc:docMkLst>
      <pc:sldChg chg="addSp delSp modSp mod setBg setClrOvrMap">
        <pc:chgData name="Villegas,Juan G.(Student)" userId="6ea5d8d7-6581-4eb8-bbdd-11aa1f1198ab" providerId="ADAL" clId="{099521D9-4DEF-C442-B94F-6CAE2C2F10F5}" dt="2023-02-08T15:41:43.959" v="2788" actId="20577"/>
        <pc:sldMkLst>
          <pc:docMk/>
          <pc:sldMk cId="2820483761" sldId="256"/>
        </pc:sldMkLst>
        <pc:spChg chg="mod">
          <ac:chgData name="Villegas,Juan G.(Student)" userId="6ea5d8d7-6581-4eb8-bbdd-11aa1f1198ab" providerId="ADAL" clId="{099521D9-4DEF-C442-B94F-6CAE2C2F10F5}" dt="2023-02-08T15:41:43.959" v="2788" actId="20577"/>
          <ac:spMkLst>
            <pc:docMk/>
            <pc:sldMk cId="2820483761" sldId="256"/>
            <ac:spMk id="2" creationId="{9F4ECD08-13F6-2611-0599-39A8F09CBFB5}"/>
          </ac:spMkLst>
        </pc:spChg>
        <pc:spChg chg="mod">
          <ac:chgData name="Villegas,Juan G.(Student)" userId="6ea5d8d7-6581-4eb8-bbdd-11aa1f1198ab" providerId="ADAL" clId="{099521D9-4DEF-C442-B94F-6CAE2C2F10F5}" dt="2023-02-08T15:00:34.058" v="2331" actId="26606"/>
          <ac:spMkLst>
            <pc:docMk/>
            <pc:sldMk cId="2820483761" sldId="256"/>
            <ac:spMk id="3" creationId="{83A27592-D874-555A-C1C1-93889613FA78}"/>
          </ac:spMkLst>
        </pc:spChg>
        <pc:spChg chg="add del mod">
          <ac:chgData name="Villegas,Juan G.(Student)" userId="6ea5d8d7-6581-4eb8-bbdd-11aa1f1198ab" providerId="ADAL" clId="{099521D9-4DEF-C442-B94F-6CAE2C2F10F5}" dt="2023-02-08T14:58:45.025" v="2317" actId="478"/>
          <ac:spMkLst>
            <pc:docMk/>
            <pc:sldMk cId="2820483761" sldId="256"/>
            <ac:spMk id="6" creationId="{BCBF3331-EBAB-E196-B3EB-E5BFEC7EDCAC}"/>
          </ac:spMkLst>
        </pc:spChg>
        <pc:spChg chg="add del mod">
          <ac:chgData name="Villegas,Juan G.(Student)" userId="6ea5d8d7-6581-4eb8-bbdd-11aa1f1198ab" providerId="ADAL" clId="{099521D9-4DEF-C442-B94F-6CAE2C2F10F5}" dt="2023-02-08T14:59:31.354" v="2322" actId="931"/>
          <ac:spMkLst>
            <pc:docMk/>
            <pc:sldMk cId="2820483761" sldId="256"/>
            <ac:spMk id="9" creationId="{69B6CD32-E071-6E47-7036-E8A079DDE08C}"/>
          </ac:spMkLst>
        </pc:spChg>
        <pc:spChg chg="add del mod">
          <ac:chgData name="Villegas,Juan G.(Student)" userId="6ea5d8d7-6581-4eb8-bbdd-11aa1f1198ab" providerId="ADAL" clId="{099521D9-4DEF-C442-B94F-6CAE2C2F10F5}" dt="2023-02-08T14:59:59.801" v="2330" actId="478"/>
          <ac:spMkLst>
            <pc:docMk/>
            <pc:sldMk cId="2820483761" sldId="256"/>
            <ac:spMk id="12" creationId="{62D90DED-D94A-080F-C249-D4FCB62A1A75}"/>
          </ac:spMkLst>
        </pc:spChg>
        <pc:spChg chg="add">
          <ac:chgData name="Villegas,Juan G.(Student)" userId="6ea5d8d7-6581-4eb8-bbdd-11aa1f1198ab" providerId="ADAL" clId="{099521D9-4DEF-C442-B94F-6CAE2C2F10F5}" dt="2023-02-08T15:00:34.058" v="2331" actId="26606"/>
          <ac:spMkLst>
            <pc:docMk/>
            <pc:sldMk cId="2820483761" sldId="256"/>
            <ac:spMk id="16" creationId="{0DE6A193-4755-479A-BC6F-A7EBCA73BE1A}"/>
          </ac:spMkLst>
        </pc:spChg>
        <pc:spChg chg="add">
          <ac:chgData name="Villegas,Juan G.(Student)" userId="6ea5d8d7-6581-4eb8-bbdd-11aa1f1198ab" providerId="ADAL" clId="{099521D9-4DEF-C442-B94F-6CAE2C2F10F5}" dt="2023-02-08T15:00:34.058" v="2331" actId="26606"/>
          <ac:spMkLst>
            <pc:docMk/>
            <pc:sldMk cId="2820483761" sldId="256"/>
            <ac:spMk id="18" creationId="{5A55B759-31A7-423C-9BC2-A8BC09FE98B9}"/>
          </ac:spMkLst>
        </pc:spChg>
        <pc:spChg chg="add">
          <ac:chgData name="Villegas,Juan G.(Student)" userId="6ea5d8d7-6581-4eb8-bbdd-11aa1f1198ab" providerId="ADAL" clId="{099521D9-4DEF-C442-B94F-6CAE2C2F10F5}" dt="2023-02-08T15:00:34.058" v="2331" actId="26606"/>
          <ac:spMkLst>
            <pc:docMk/>
            <pc:sldMk cId="2820483761" sldId="256"/>
            <ac:spMk id="20" creationId="{F78796AF-79A0-47AC-BEFD-BFFC00F968C4}"/>
          </ac:spMkLst>
        </pc:spChg>
        <pc:picChg chg="add mod ord">
          <ac:chgData name="Villegas,Juan G.(Student)" userId="6ea5d8d7-6581-4eb8-bbdd-11aa1f1198ab" providerId="ADAL" clId="{099521D9-4DEF-C442-B94F-6CAE2C2F10F5}" dt="2023-02-08T15:00:34.058" v="2331" actId="26606"/>
          <ac:picMkLst>
            <pc:docMk/>
            <pc:sldMk cId="2820483761" sldId="256"/>
            <ac:picMk id="5" creationId="{C586CF81-DFFB-864A-2145-50F167DBA115}"/>
          </ac:picMkLst>
        </pc:picChg>
        <pc:picChg chg="add del mod">
          <ac:chgData name="Villegas,Juan G.(Student)" userId="6ea5d8d7-6581-4eb8-bbdd-11aa1f1198ab" providerId="ADAL" clId="{099521D9-4DEF-C442-B94F-6CAE2C2F10F5}" dt="2023-02-08T14:59:31.354" v="2322" actId="931"/>
          <ac:picMkLst>
            <pc:docMk/>
            <pc:sldMk cId="2820483761" sldId="256"/>
            <ac:picMk id="8" creationId="{BE39F4E4-6253-EF84-018D-35D00494D4A2}"/>
          </ac:picMkLst>
        </pc:picChg>
        <pc:picChg chg="add del mod">
          <ac:chgData name="Villegas,Juan G.(Student)" userId="6ea5d8d7-6581-4eb8-bbdd-11aa1f1198ab" providerId="ADAL" clId="{099521D9-4DEF-C442-B94F-6CAE2C2F10F5}" dt="2023-02-08T15:00:34.058" v="2331" actId="26606"/>
          <ac:picMkLst>
            <pc:docMk/>
            <pc:sldMk cId="2820483761" sldId="256"/>
            <ac:picMk id="11" creationId="{32157384-3F4B-BB14-FA51-05785996A863}"/>
          </ac:picMkLst>
        </pc:picChg>
      </pc:sldChg>
      <pc:sldChg chg="addSp delSp modSp mod setBg setClrOvrMap">
        <pc:chgData name="Villegas,Juan G.(Student)" userId="6ea5d8d7-6581-4eb8-bbdd-11aa1f1198ab" providerId="ADAL" clId="{099521D9-4DEF-C442-B94F-6CAE2C2F10F5}" dt="2023-02-08T15:12:20.744" v="2584" actId="27636"/>
        <pc:sldMkLst>
          <pc:docMk/>
          <pc:sldMk cId="3325398288" sldId="257"/>
        </pc:sldMkLst>
        <pc:spChg chg="mod">
          <ac:chgData name="Villegas,Juan G.(Student)" userId="6ea5d8d7-6581-4eb8-bbdd-11aa1f1198ab" providerId="ADAL" clId="{099521D9-4DEF-C442-B94F-6CAE2C2F10F5}" dt="2023-02-08T15:08:52.523" v="2490" actId="20577"/>
          <ac:spMkLst>
            <pc:docMk/>
            <pc:sldMk cId="3325398288" sldId="257"/>
            <ac:spMk id="2" creationId="{F6CD9C12-04C3-C22F-3B97-56A5C3EC6E6F}"/>
          </ac:spMkLst>
        </pc:spChg>
        <pc:spChg chg="mod">
          <ac:chgData name="Villegas,Juan G.(Student)" userId="6ea5d8d7-6581-4eb8-bbdd-11aa1f1198ab" providerId="ADAL" clId="{099521D9-4DEF-C442-B94F-6CAE2C2F10F5}" dt="2023-02-08T15:12:20.744" v="2584" actId="27636"/>
          <ac:spMkLst>
            <pc:docMk/>
            <pc:sldMk cId="3325398288" sldId="257"/>
            <ac:spMk id="3" creationId="{62E078CC-50EF-62E1-FC75-5D6B9BF91754}"/>
          </ac:spMkLst>
        </pc:spChg>
        <pc:spChg chg="add del mod">
          <ac:chgData name="Villegas,Juan G.(Student)" userId="6ea5d8d7-6581-4eb8-bbdd-11aa1f1198ab" providerId="ADAL" clId="{099521D9-4DEF-C442-B94F-6CAE2C2F10F5}" dt="2023-02-08T15:04:40.359" v="2349" actId="478"/>
          <ac:spMkLst>
            <pc:docMk/>
            <pc:sldMk cId="3325398288" sldId="257"/>
            <ac:spMk id="8" creationId="{8313394B-D8B0-9A5A-2487-2A2AF7075207}"/>
          </ac:spMkLst>
        </pc:spChg>
        <pc:spChg chg="add del mod">
          <ac:chgData name="Villegas,Juan G.(Student)" userId="6ea5d8d7-6581-4eb8-bbdd-11aa1f1198ab" providerId="ADAL" clId="{099521D9-4DEF-C442-B94F-6CAE2C2F10F5}" dt="2023-02-08T15:04:36.376" v="2347" actId="478"/>
          <ac:spMkLst>
            <pc:docMk/>
            <pc:sldMk cId="3325398288" sldId="257"/>
            <ac:spMk id="11" creationId="{13A5F981-9EC4-E597-D2BD-3DCC0A2ECBBC}"/>
          </ac:spMkLst>
        </pc:spChg>
        <pc:spChg chg="add del mod">
          <ac:chgData name="Villegas,Juan G.(Student)" userId="6ea5d8d7-6581-4eb8-bbdd-11aa1f1198ab" providerId="ADAL" clId="{099521D9-4DEF-C442-B94F-6CAE2C2F10F5}" dt="2023-02-08T15:04:34.517" v="2346" actId="478"/>
          <ac:spMkLst>
            <pc:docMk/>
            <pc:sldMk cId="3325398288" sldId="257"/>
            <ac:spMk id="14" creationId="{B6A27B3E-50CE-85C4-4501-77F400AF7CA6}"/>
          </ac:spMkLst>
        </pc:spChg>
        <pc:spChg chg="add del">
          <ac:chgData name="Villegas,Juan G.(Student)" userId="6ea5d8d7-6581-4eb8-bbdd-11aa1f1198ab" providerId="ADAL" clId="{099521D9-4DEF-C442-B94F-6CAE2C2F10F5}" dt="2023-02-08T15:04:44.568" v="2350" actId="26606"/>
          <ac:spMkLst>
            <pc:docMk/>
            <pc:sldMk cId="3325398288" sldId="257"/>
            <ac:spMk id="19" creationId="{98BA90CC-0056-473E-80AE-8CB0EE6ACCBB}"/>
          </ac:spMkLst>
        </pc:spChg>
        <pc:spChg chg="add del">
          <ac:chgData name="Villegas,Juan G.(Student)" userId="6ea5d8d7-6581-4eb8-bbdd-11aa1f1198ab" providerId="ADAL" clId="{099521D9-4DEF-C442-B94F-6CAE2C2F10F5}" dt="2023-02-08T15:04:44.568" v="2350" actId="26606"/>
          <ac:spMkLst>
            <pc:docMk/>
            <pc:sldMk cId="3325398288" sldId="257"/>
            <ac:spMk id="21" creationId="{2396E232-7219-4009-893A-28527CADCE64}"/>
          </ac:spMkLst>
        </pc:spChg>
        <pc:spChg chg="add del">
          <ac:chgData name="Villegas,Juan G.(Student)" userId="6ea5d8d7-6581-4eb8-bbdd-11aa1f1198ab" providerId="ADAL" clId="{099521D9-4DEF-C442-B94F-6CAE2C2F10F5}" dt="2023-02-08T15:08:44.736" v="2489" actId="26606"/>
          <ac:spMkLst>
            <pc:docMk/>
            <pc:sldMk cId="3325398288" sldId="257"/>
            <ac:spMk id="26" creationId="{C991AD47-9C99-472F-BDAA-21B183F33947}"/>
          </ac:spMkLst>
        </pc:spChg>
        <pc:spChg chg="add del">
          <ac:chgData name="Villegas,Juan G.(Student)" userId="6ea5d8d7-6581-4eb8-bbdd-11aa1f1198ab" providerId="ADAL" clId="{099521D9-4DEF-C442-B94F-6CAE2C2F10F5}" dt="2023-02-08T15:08:44.736" v="2489" actId="26606"/>
          <ac:spMkLst>
            <pc:docMk/>
            <pc:sldMk cId="3325398288" sldId="257"/>
            <ac:spMk id="28" creationId="{9E706731-3860-4E73-9335-A870F6741F0B}"/>
          </ac:spMkLst>
        </pc:spChg>
        <pc:spChg chg="add del">
          <ac:chgData name="Villegas,Juan G.(Student)" userId="6ea5d8d7-6581-4eb8-bbdd-11aa1f1198ab" providerId="ADAL" clId="{099521D9-4DEF-C442-B94F-6CAE2C2F10F5}" dt="2023-02-08T15:08:44.736" v="2489" actId="26606"/>
          <ac:spMkLst>
            <pc:docMk/>
            <pc:sldMk cId="3325398288" sldId="257"/>
            <ac:spMk id="30" creationId="{CD2ED21F-DC95-4AD1-8327-D561F5FCA3A6}"/>
          </ac:spMkLst>
        </pc:spChg>
        <pc:spChg chg="add del">
          <ac:chgData name="Villegas,Juan G.(Student)" userId="6ea5d8d7-6581-4eb8-bbdd-11aa1f1198ab" providerId="ADAL" clId="{099521D9-4DEF-C442-B94F-6CAE2C2F10F5}" dt="2023-02-08T15:08:55.985" v="2491" actId="26606"/>
          <ac:spMkLst>
            <pc:docMk/>
            <pc:sldMk cId="3325398288" sldId="257"/>
            <ac:spMk id="35" creationId="{C991AD47-9C99-472F-BDAA-21B183F33947}"/>
          </ac:spMkLst>
        </pc:spChg>
        <pc:spChg chg="add del">
          <ac:chgData name="Villegas,Juan G.(Student)" userId="6ea5d8d7-6581-4eb8-bbdd-11aa1f1198ab" providerId="ADAL" clId="{099521D9-4DEF-C442-B94F-6CAE2C2F10F5}" dt="2023-02-08T15:08:55.985" v="2491" actId="26606"/>
          <ac:spMkLst>
            <pc:docMk/>
            <pc:sldMk cId="3325398288" sldId="257"/>
            <ac:spMk id="37" creationId="{9E706731-3860-4E73-9335-A870F6741F0B}"/>
          </ac:spMkLst>
        </pc:spChg>
        <pc:spChg chg="add del">
          <ac:chgData name="Villegas,Juan G.(Student)" userId="6ea5d8d7-6581-4eb8-bbdd-11aa1f1198ab" providerId="ADAL" clId="{099521D9-4DEF-C442-B94F-6CAE2C2F10F5}" dt="2023-02-08T15:08:55.985" v="2491" actId="26606"/>
          <ac:spMkLst>
            <pc:docMk/>
            <pc:sldMk cId="3325398288" sldId="257"/>
            <ac:spMk id="39" creationId="{CD2ED21F-DC95-4AD1-8327-D561F5FCA3A6}"/>
          </ac:spMkLst>
        </pc:spChg>
        <pc:spChg chg="add">
          <ac:chgData name="Villegas,Juan G.(Student)" userId="6ea5d8d7-6581-4eb8-bbdd-11aa1f1198ab" providerId="ADAL" clId="{099521D9-4DEF-C442-B94F-6CAE2C2F10F5}" dt="2023-02-08T15:08:55.985" v="2491" actId="26606"/>
          <ac:spMkLst>
            <pc:docMk/>
            <pc:sldMk cId="3325398288" sldId="257"/>
            <ac:spMk id="44" creationId="{C991AD47-9C99-472F-BDAA-21B183F33947}"/>
          </ac:spMkLst>
        </pc:spChg>
        <pc:spChg chg="add">
          <ac:chgData name="Villegas,Juan G.(Student)" userId="6ea5d8d7-6581-4eb8-bbdd-11aa1f1198ab" providerId="ADAL" clId="{099521D9-4DEF-C442-B94F-6CAE2C2F10F5}" dt="2023-02-08T15:08:55.985" v="2491" actId="26606"/>
          <ac:spMkLst>
            <pc:docMk/>
            <pc:sldMk cId="3325398288" sldId="257"/>
            <ac:spMk id="46" creationId="{9E706731-3860-4E73-9335-A870F6741F0B}"/>
          </ac:spMkLst>
        </pc:spChg>
        <pc:spChg chg="add">
          <ac:chgData name="Villegas,Juan G.(Student)" userId="6ea5d8d7-6581-4eb8-bbdd-11aa1f1198ab" providerId="ADAL" clId="{099521D9-4DEF-C442-B94F-6CAE2C2F10F5}" dt="2023-02-08T15:08:55.985" v="2491" actId="26606"/>
          <ac:spMkLst>
            <pc:docMk/>
            <pc:sldMk cId="3325398288" sldId="257"/>
            <ac:spMk id="48" creationId="{CD2ED21F-DC95-4AD1-8327-D561F5FCA3A6}"/>
          </ac:spMkLst>
        </pc:spChg>
        <pc:picChg chg="add mod ord">
          <ac:chgData name="Villegas,Juan G.(Student)" userId="6ea5d8d7-6581-4eb8-bbdd-11aa1f1198ab" providerId="ADAL" clId="{099521D9-4DEF-C442-B94F-6CAE2C2F10F5}" dt="2023-02-08T15:04:51.360" v="2352" actId="14100"/>
          <ac:picMkLst>
            <pc:docMk/>
            <pc:sldMk cId="3325398288" sldId="257"/>
            <ac:picMk id="7" creationId="{1A18C267-AF6E-1836-FCB4-78675A990FF1}"/>
          </ac:picMkLst>
        </pc:picChg>
        <pc:picChg chg="add mod ord">
          <ac:chgData name="Villegas,Juan G.(Student)" userId="6ea5d8d7-6581-4eb8-bbdd-11aa1f1198ab" providerId="ADAL" clId="{099521D9-4DEF-C442-B94F-6CAE2C2F10F5}" dt="2023-02-08T15:04:44.568" v="2350" actId="26606"/>
          <ac:picMkLst>
            <pc:docMk/>
            <pc:sldMk cId="3325398288" sldId="257"/>
            <ac:picMk id="10" creationId="{8825DE10-1060-4231-7BF8-A1DC986EDA2F}"/>
          </ac:picMkLst>
        </pc:picChg>
        <pc:picChg chg="add del mod ord">
          <ac:chgData name="Villegas,Juan G.(Student)" userId="6ea5d8d7-6581-4eb8-bbdd-11aa1f1198ab" providerId="ADAL" clId="{099521D9-4DEF-C442-B94F-6CAE2C2F10F5}" dt="2023-02-08T15:04:44.568" v="2350" actId="26606"/>
          <ac:picMkLst>
            <pc:docMk/>
            <pc:sldMk cId="3325398288" sldId="257"/>
            <ac:picMk id="13" creationId="{C72C192F-8988-02EA-3049-7A2DCD8F2A68}"/>
          </ac:picMkLst>
        </pc:picChg>
      </pc:sldChg>
      <pc:sldChg chg="addSp modSp mod setBg setClrOvrMap">
        <pc:chgData name="Villegas,Juan G.(Student)" userId="6ea5d8d7-6581-4eb8-bbdd-11aa1f1198ab" providerId="ADAL" clId="{099521D9-4DEF-C442-B94F-6CAE2C2F10F5}" dt="2023-02-08T15:29:57.456" v="2697" actId="26606"/>
        <pc:sldMkLst>
          <pc:docMk/>
          <pc:sldMk cId="1500861333" sldId="258"/>
        </pc:sldMkLst>
        <pc:spChg chg="mod">
          <ac:chgData name="Villegas,Juan G.(Student)" userId="6ea5d8d7-6581-4eb8-bbdd-11aa1f1198ab" providerId="ADAL" clId="{099521D9-4DEF-C442-B94F-6CAE2C2F10F5}" dt="2023-02-08T15:29:57.456" v="2697" actId="26606"/>
          <ac:spMkLst>
            <pc:docMk/>
            <pc:sldMk cId="1500861333" sldId="258"/>
            <ac:spMk id="2" creationId="{CD35D2A8-40B5-35D2-D078-64859BFDC3E0}"/>
          </ac:spMkLst>
        </pc:spChg>
        <pc:spChg chg="mod">
          <ac:chgData name="Villegas,Juan G.(Student)" userId="6ea5d8d7-6581-4eb8-bbdd-11aa1f1198ab" providerId="ADAL" clId="{099521D9-4DEF-C442-B94F-6CAE2C2F10F5}" dt="2023-02-08T15:29:57.456" v="2697" actId="26606"/>
          <ac:spMkLst>
            <pc:docMk/>
            <pc:sldMk cId="1500861333" sldId="258"/>
            <ac:spMk id="3" creationId="{54FD7564-5FE4-4DBB-A5F5-F89BD429899A}"/>
          </ac:spMkLst>
        </pc:spChg>
        <pc:spChg chg="add">
          <ac:chgData name="Villegas,Juan G.(Student)" userId="6ea5d8d7-6581-4eb8-bbdd-11aa1f1198ab" providerId="ADAL" clId="{099521D9-4DEF-C442-B94F-6CAE2C2F10F5}" dt="2023-02-08T15:29:57.456" v="2697" actId="26606"/>
          <ac:spMkLst>
            <pc:docMk/>
            <pc:sldMk cId="1500861333" sldId="258"/>
            <ac:spMk id="9" creationId="{16EA23B6-4B44-4D76-87BA-D81CE35EDB73}"/>
          </ac:spMkLst>
        </pc:spChg>
        <pc:spChg chg="add">
          <ac:chgData name="Villegas,Juan G.(Student)" userId="6ea5d8d7-6581-4eb8-bbdd-11aa1f1198ab" providerId="ADAL" clId="{099521D9-4DEF-C442-B94F-6CAE2C2F10F5}" dt="2023-02-08T15:29:57.456" v="2697" actId="26606"/>
          <ac:spMkLst>
            <pc:docMk/>
            <pc:sldMk cId="1500861333" sldId="258"/>
            <ac:spMk id="11" creationId="{2EEEAE0B-25B7-437B-B834-B70A935419CA}"/>
          </ac:spMkLst>
        </pc:spChg>
        <pc:picChg chg="add">
          <ac:chgData name="Villegas,Juan G.(Student)" userId="6ea5d8d7-6581-4eb8-bbdd-11aa1f1198ab" providerId="ADAL" clId="{099521D9-4DEF-C442-B94F-6CAE2C2F10F5}" dt="2023-02-08T15:29:57.456" v="2697" actId="26606"/>
          <ac:picMkLst>
            <pc:docMk/>
            <pc:sldMk cId="1500861333" sldId="258"/>
            <ac:picMk id="5" creationId="{258099A2-E161-B942-F0E4-43244D9BEDE1}"/>
          </ac:picMkLst>
        </pc:picChg>
      </pc:sldChg>
      <pc:sldChg chg="addSp delSp modSp mod setBg setClrOvrMap">
        <pc:chgData name="Villegas,Juan G.(Student)" userId="6ea5d8d7-6581-4eb8-bbdd-11aa1f1198ab" providerId="ADAL" clId="{099521D9-4DEF-C442-B94F-6CAE2C2F10F5}" dt="2023-02-08T15:30:32.785" v="2699" actId="26606"/>
        <pc:sldMkLst>
          <pc:docMk/>
          <pc:sldMk cId="3523328376" sldId="259"/>
        </pc:sldMkLst>
        <pc:spChg chg="mod">
          <ac:chgData name="Villegas,Juan G.(Student)" userId="6ea5d8d7-6581-4eb8-bbdd-11aa1f1198ab" providerId="ADAL" clId="{099521D9-4DEF-C442-B94F-6CAE2C2F10F5}" dt="2023-02-08T15:30:32.785" v="2699" actId="26606"/>
          <ac:spMkLst>
            <pc:docMk/>
            <pc:sldMk cId="3523328376" sldId="259"/>
            <ac:spMk id="2" creationId="{AA63461F-C5AB-8A93-3E34-B57FC3285518}"/>
          </ac:spMkLst>
        </pc:spChg>
        <pc:spChg chg="del mod">
          <ac:chgData name="Villegas,Juan G.(Student)" userId="6ea5d8d7-6581-4eb8-bbdd-11aa1f1198ab" providerId="ADAL" clId="{099521D9-4DEF-C442-B94F-6CAE2C2F10F5}" dt="2023-02-08T15:15:51.573" v="2597" actId="26606"/>
          <ac:spMkLst>
            <pc:docMk/>
            <pc:sldMk cId="3523328376" sldId="259"/>
            <ac:spMk id="3" creationId="{CDBA2CC1-59A0-22CD-D5A5-CE0D238511C0}"/>
          </ac:spMkLst>
        </pc:spChg>
        <pc:spChg chg="add del mod">
          <ac:chgData name="Villegas,Juan G.(Student)" userId="6ea5d8d7-6581-4eb8-bbdd-11aa1f1198ab" providerId="ADAL" clId="{099521D9-4DEF-C442-B94F-6CAE2C2F10F5}" dt="2023-02-08T15:16:20.371" v="2599" actId="478"/>
          <ac:spMkLst>
            <pc:docMk/>
            <pc:sldMk cId="3523328376" sldId="259"/>
            <ac:spMk id="6" creationId="{C5F6FE24-5006-3885-E5CB-6C76C4266B50}"/>
          </ac:spMkLst>
        </pc:spChg>
        <pc:spChg chg="add del">
          <ac:chgData name="Villegas,Juan G.(Student)" userId="6ea5d8d7-6581-4eb8-bbdd-11aa1f1198ab" providerId="ADAL" clId="{099521D9-4DEF-C442-B94F-6CAE2C2F10F5}" dt="2023-02-08T15:30:32.785" v="2699" actId="26606"/>
          <ac:spMkLst>
            <pc:docMk/>
            <pc:sldMk cId="3523328376" sldId="259"/>
            <ac:spMk id="15" creationId="{6EBF06A5-4173-45DE-87B1-0791E098A374}"/>
          </ac:spMkLst>
        </pc:spChg>
        <pc:spChg chg="add del">
          <ac:chgData name="Villegas,Juan G.(Student)" userId="6ea5d8d7-6581-4eb8-bbdd-11aa1f1198ab" providerId="ADAL" clId="{099521D9-4DEF-C442-B94F-6CAE2C2F10F5}" dt="2023-02-08T15:30:32.785" v="2699" actId="26606"/>
          <ac:spMkLst>
            <pc:docMk/>
            <pc:sldMk cId="3523328376" sldId="259"/>
            <ac:spMk id="17" creationId="{581DAA37-DAFB-47C9-9EE7-11C030BEC838}"/>
          </ac:spMkLst>
        </pc:spChg>
        <pc:spChg chg="add del">
          <ac:chgData name="Villegas,Juan G.(Student)" userId="6ea5d8d7-6581-4eb8-bbdd-11aa1f1198ab" providerId="ADAL" clId="{099521D9-4DEF-C442-B94F-6CAE2C2F10F5}" dt="2023-02-08T15:30:32.785" v="2699" actId="26606"/>
          <ac:spMkLst>
            <pc:docMk/>
            <pc:sldMk cId="3523328376" sldId="259"/>
            <ac:spMk id="19" creationId="{F4CBD955-7E14-485C-919F-EC1D1B9BC25C}"/>
          </ac:spMkLst>
        </pc:spChg>
        <pc:graphicFrameChg chg="add del mod">
          <ac:chgData name="Villegas,Juan G.(Student)" userId="6ea5d8d7-6581-4eb8-bbdd-11aa1f1198ab" providerId="ADAL" clId="{099521D9-4DEF-C442-B94F-6CAE2C2F10F5}" dt="2023-02-08T15:30:32.785" v="2699" actId="26606"/>
          <ac:graphicFrameMkLst>
            <pc:docMk/>
            <pc:sldMk cId="3523328376" sldId="259"/>
            <ac:graphicFrameMk id="8" creationId="{4EB1409F-DAED-6B17-F8A2-635ACDE186CC}"/>
          </ac:graphicFrameMkLst>
        </pc:graphicFrameChg>
        <pc:graphicFrameChg chg="add del">
          <ac:chgData name="Villegas,Juan G.(Student)" userId="6ea5d8d7-6581-4eb8-bbdd-11aa1f1198ab" providerId="ADAL" clId="{099521D9-4DEF-C442-B94F-6CAE2C2F10F5}" dt="2023-02-08T15:30:32.785" v="2699" actId="26606"/>
          <ac:graphicFrameMkLst>
            <pc:docMk/>
            <pc:sldMk cId="3523328376" sldId="259"/>
            <ac:graphicFrameMk id="10" creationId="{5418571E-9E58-02F2-A9C3-338FC66ECBE7}"/>
          </ac:graphicFrameMkLst>
        </pc:graphicFrameChg>
        <pc:picChg chg="add del mod">
          <ac:chgData name="Villegas,Juan G.(Student)" userId="6ea5d8d7-6581-4eb8-bbdd-11aa1f1198ab" providerId="ADAL" clId="{099521D9-4DEF-C442-B94F-6CAE2C2F10F5}" dt="2023-02-08T15:16:20.371" v="2599" actId="478"/>
          <ac:picMkLst>
            <pc:docMk/>
            <pc:sldMk cId="3523328376" sldId="259"/>
            <ac:picMk id="5" creationId="{DA03D92E-8B96-8170-03FB-7F12766B3D3B}"/>
          </ac:picMkLst>
        </pc:picChg>
        <pc:picChg chg="add del">
          <ac:chgData name="Villegas,Juan G.(Student)" userId="6ea5d8d7-6581-4eb8-bbdd-11aa1f1198ab" providerId="ADAL" clId="{099521D9-4DEF-C442-B94F-6CAE2C2F10F5}" dt="2023-02-08T15:30:32.785" v="2699" actId="26606"/>
          <ac:picMkLst>
            <pc:docMk/>
            <pc:sldMk cId="3523328376" sldId="259"/>
            <ac:picMk id="11" creationId="{670B20C7-B78E-3205-21E4-A82B6B14C4AE}"/>
          </ac:picMkLst>
        </pc:picChg>
      </pc:sldChg>
      <pc:sldChg chg="addSp delSp modSp mod setBg setClrOvrMap">
        <pc:chgData name="Villegas,Juan G.(Student)" userId="6ea5d8d7-6581-4eb8-bbdd-11aa1f1198ab" providerId="ADAL" clId="{099521D9-4DEF-C442-B94F-6CAE2C2F10F5}" dt="2023-02-08T15:19:35.590" v="2644" actId="26606"/>
        <pc:sldMkLst>
          <pc:docMk/>
          <pc:sldMk cId="573281856" sldId="260"/>
        </pc:sldMkLst>
        <pc:spChg chg="mod">
          <ac:chgData name="Villegas,Juan G.(Student)" userId="6ea5d8d7-6581-4eb8-bbdd-11aa1f1198ab" providerId="ADAL" clId="{099521D9-4DEF-C442-B94F-6CAE2C2F10F5}" dt="2023-02-08T15:19:35.590" v="2644" actId="26606"/>
          <ac:spMkLst>
            <pc:docMk/>
            <pc:sldMk cId="573281856" sldId="260"/>
            <ac:spMk id="2" creationId="{087A8E90-4CBF-0891-D270-B6F0A32CEB4F}"/>
          </ac:spMkLst>
        </pc:spChg>
        <pc:spChg chg="mod">
          <ac:chgData name="Villegas,Juan G.(Student)" userId="6ea5d8d7-6581-4eb8-bbdd-11aa1f1198ab" providerId="ADAL" clId="{099521D9-4DEF-C442-B94F-6CAE2C2F10F5}" dt="2023-02-08T15:19:35.590" v="2644" actId="26606"/>
          <ac:spMkLst>
            <pc:docMk/>
            <pc:sldMk cId="573281856" sldId="260"/>
            <ac:spMk id="3" creationId="{4834227E-8EF6-2F58-AF5B-891D9FD1BC9A}"/>
          </ac:spMkLst>
        </pc:spChg>
        <pc:spChg chg="add del mod">
          <ac:chgData name="Villegas,Juan G.(Student)" userId="6ea5d8d7-6581-4eb8-bbdd-11aa1f1198ab" providerId="ADAL" clId="{099521D9-4DEF-C442-B94F-6CAE2C2F10F5}" dt="2023-02-08T15:18:10.013" v="2636" actId="478"/>
          <ac:spMkLst>
            <pc:docMk/>
            <pc:sldMk cId="573281856" sldId="260"/>
            <ac:spMk id="6" creationId="{EE710489-F284-6F73-5202-6EE6417BC331}"/>
          </ac:spMkLst>
        </pc:spChg>
        <pc:spChg chg="add">
          <ac:chgData name="Villegas,Juan G.(Student)" userId="6ea5d8d7-6581-4eb8-bbdd-11aa1f1198ab" providerId="ADAL" clId="{099521D9-4DEF-C442-B94F-6CAE2C2F10F5}" dt="2023-02-08T15:19:35.590" v="2644" actId="26606"/>
          <ac:spMkLst>
            <pc:docMk/>
            <pc:sldMk cId="573281856" sldId="260"/>
            <ac:spMk id="13" creationId="{68A4132F-DEC6-4332-A00C-A11AD4519B6C}"/>
          </ac:spMkLst>
        </pc:spChg>
        <pc:spChg chg="add">
          <ac:chgData name="Villegas,Juan G.(Student)" userId="6ea5d8d7-6581-4eb8-bbdd-11aa1f1198ab" providerId="ADAL" clId="{099521D9-4DEF-C442-B94F-6CAE2C2F10F5}" dt="2023-02-08T15:19:35.590" v="2644" actId="26606"/>
          <ac:spMkLst>
            <pc:docMk/>
            <pc:sldMk cId="573281856" sldId="260"/>
            <ac:spMk id="15" creationId="{64965EAE-E41A-435F-B993-07E824B6C977}"/>
          </ac:spMkLst>
        </pc:spChg>
        <pc:spChg chg="add">
          <ac:chgData name="Villegas,Juan G.(Student)" userId="6ea5d8d7-6581-4eb8-bbdd-11aa1f1198ab" providerId="ADAL" clId="{099521D9-4DEF-C442-B94F-6CAE2C2F10F5}" dt="2023-02-08T15:19:35.590" v="2644" actId="26606"/>
          <ac:spMkLst>
            <pc:docMk/>
            <pc:sldMk cId="573281856" sldId="260"/>
            <ac:spMk id="17" creationId="{152F8994-E6D4-4311-9548-C3607BC43645}"/>
          </ac:spMkLst>
        </pc:spChg>
        <pc:picChg chg="add mod">
          <ac:chgData name="Villegas,Juan G.(Student)" userId="6ea5d8d7-6581-4eb8-bbdd-11aa1f1198ab" providerId="ADAL" clId="{099521D9-4DEF-C442-B94F-6CAE2C2F10F5}" dt="2023-02-08T15:19:35.590" v="2644" actId="26606"/>
          <ac:picMkLst>
            <pc:docMk/>
            <pc:sldMk cId="573281856" sldId="260"/>
            <ac:picMk id="5" creationId="{E7DE29F2-04CF-2EC1-FA4B-373585FC5FF9}"/>
          </ac:picMkLst>
        </pc:picChg>
        <pc:picChg chg="add mod modCrop">
          <ac:chgData name="Villegas,Juan G.(Student)" userId="6ea5d8d7-6581-4eb8-bbdd-11aa1f1198ab" providerId="ADAL" clId="{099521D9-4DEF-C442-B94F-6CAE2C2F10F5}" dt="2023-02-08T15:19:35.590" v="2644" actId="26606"/>
          <ac:picMkLst>
            <pc:docMk/>
            <pc:sldMk cId="573281856" sldId="260"/>
            <ac:picMk id="8" creationId="{32516B68-5FF9-4B84-A6B0-6216EDA833C2}"/>
          </ac:picMkLst>
        </pc:picChg>
      </pc:sldChg>
      <pc:sldChg chg="addSp delSp modSp new mod setBg setClrOvrMap">
        <pc:chgData name="Villegas,Juan G.(Student)" userId="6ea5d8d7-6581-4eb8-bbdd-11aa1f1198ab" providerId="ADAL" clId="{099521D9-4DEF-C442-B94F-6CAE2C2F10F5}" dt="2023-02-08T15:31:00.903" v="2700" actId="26606"/>
        <pc:sldMkLst>
          <pc:docMk/>
          <pc:sldMk cId="1420853189" sldId="261"/>
        </pc:sldMkLst>
        <pc:spChg chg="mod">
          <ac:chgData name="Villegas,Juan G.(Student)" userId="6ea5d8d7-6581-4eb8-bbdd-11aa1f1198ab" providerId="ADAL" clId="{099521D9-4DEF-C442-B94F-6CAE2C2F10F5}" dt="2023-02-08T15:31:00.903" v="2700" actId="26606"/>
          <ac:spMkLst>
            <pc:docMk/>
            <pc:sldMk cId="1420853189" sldId="261"/>
            <ac:spMk id="2" creationId="{9D58164C-5969-843A-1A7E-0399D4C0886D}"/>
          </ac:spMkLst>
        </pc:spChg>
        <pc:spChg chg="mod">
          <ac:chgData name="Villegas,Juan G.(Student)" userId="6ea5d8d7-6581-4eb8-bbdd-11aa1f1198ab" providerId="ADAL" clId="{099521D9-4DEF-C442-B94F-6CAE2C2F10F5}" dt="2023-02-08T15:31:00.903" v="2700" actId="26606"/>
          <ac:spMkLst>
            <pc:docMk/>
            <pc:sldMk cId="1420853189" sldId="261"/>
            <ac:spMk id="3" creationId="{8983AB86-7BB1-461F-C64B-A2C07F29DACE}"/>
          </ac:spMkLst>
        </pc:spChg>
        <pc:spChg chg="add del mod ord">
          <ac:chgData name="Villegas,Juan G.(Student)" userId="6ea5d8d7-6581-4eb8-bbdd-11aa1f1198ab" providerId="ADAL" clId="{099521D9-4DEF-C442-B94F-6CAE2C2F10F5}" dt="2023-02-08T15:21:12.294" v="2654" actId="478"/>
          <ac:spMkLst>
            <pc:docMk/>
            <pc:sldMk cId="1420853189" sldId="261"/>
            <ac:spMk id="6" creationId="{99A90665-290D-F69E-F12F-82E82EEA2AD1}"/>
          </ac:spMkLst>
        </pc:spChg>
        <pc:spChg chg="add del mod">
          <ac:chgData name="Villegas,Juan G.(Student)" userId="6ea5d8d7-6581-4eb8-bbdd-11aa1f1198ab" providerId="ADAL" clId="{099521D9-4DEF-C442-B94F-6CAE2C2F10F5}" dt="2023-02-08T15:21:09.374" v="2653" actId="478"/>
          <ac:spMkLst>
            <pc:docMk/>
            <pc:sldMk cId="1420853189" sldId="261"/>
            <ac:spMk id="9" creationId="{4B5A8119-B3C7-BD7F-0BB7-0B9A3E47F62B}"/>
          </ac:spMkLst>
        </pc:spChg>
        <pc:spChg chg="add del">
          <ac:chgData name="Villegas,Juan G.(Student)" userId="6ea5d8d7-6581-4eb8-bbdd-11aa1f1198ab" providerId="ADAL" clId="{099521D9-4DEF-C442-B94F-6CAE2C2F10F5}" dt="2023-02-08T15:21:15.454" v="2655" actId="26606"/>
          <ac:spMkLst>
            <pc:docMk/>
            <pc:sldMk cId="1420853189" sldId="261"/>
            <ac:spMk id="14" creationId="{68A4132F-DEC6-4332-A00C-A11AD4519B6C}"/>
          </ac:spMkLst>
        </pc:spChg>
        <pc:spChg chg="add del">
          <ac:chgData name="Villegas,Juan G.(Student)" userId="6ea5d8d7-6581-4eb8-bbdd-11aa1f1198ab" providerId="ADAL" clId="{099521D9-4DEF-C442-B94F-6CAE2C2F10F5}" dt="2023-02-08T15:21:15.454" v="2655" actId="26606"/>
          <ac:spMkLst>
            <pc:docMk/>
            <pc:sldMk cId="1420853189" sldId="261"/>
            <ac:spMk id="16" creationId="{64965EAE-E41A-435F-B993-07E824B6C977}"/>
          </ac:spMkLst>
        </pc:spChg>
        <pc:spChg chg="add del">
          <ac:chgData name="Villegas,Juan G.(Student)" userId="6ea5d8d7-6581-4eb8-bbdd-11aa1f1198ab" providerId="ADAL" clId="{099521D9-4DEF-C442-B94F-6CAE2C2F10F5}" dt="2023-02-08T15:21:15.454" v="2655" actId="26606"/>
          <ac:spMkLst>
            <pc:docMk/>
            <pc:sldMk cId="1420853189" sldId="261"/>
            <ac:spMk id="18" creationId="{152F8994-E6D4-4311-9548-C3607BC43645}"/>
          </ac:spMkLst>
        </pc:spChg>
        <pc:spChg chg="add del">
          <ac:chgData name="Villegas,Juan G.(Student)" userId="6ea5d8d7-6581-4eb8-bbdd-11aa1f1198ab" providerId="ADAL" clId="{099521D9-4DEF-C442-B94F-6CAE2C2F10F5}" dt="2023-02-08T15:31:00.903" v="2700" actId="26606"/>
          <ac:spMkLst>
            <pc:docMk/>
            <pc:sldMk cId="1420853189" sldId="261"/>
            <ac:spMk id="23" creationId="{68A4132F-DEC6-4332-A00C-A11AD4519B6C}"/>
          </ac:spMkLst>
        </pc:spChg>
        <pc:spChg chg="add del">
          <ac:chgData name="Villegas,Juan G.(Student)" userId="6ea5d8d7-6581-4eb8-bbdd-11aa1f1198ab" providerId="ADAL" clId="{099521D9-4DEF-C442-B94F-6CAE2C2F10F5}" dt="2023-02-08T15:31:00.903" v="2700" actId="26606"/>
          <ac:spMkLst>
            <pc:docMk/>
            <pc:sldMk cId="1420853189" sldId="261"/>
            <ac:spMk id="25" creationId="{64965EAE-E41A-435F-B993-07E824B6C977}"/>
          </ac:spMkLst>
        </pc:spChg>
        <pc:spChg chg="add del">
          <ac:chgData name="Villegas,Juan G.(Student)" userId="6ea5d8d7-6581-4eb8-bbdd-11aa1f1198ab" providerId="ADAL" clId="{099521D9-4DEF-C442-B94F-6CAE2C2F10F5}" dt="2023-02-08T15:31:00.903" v="2700" actId="26606"/>
          <ac:spMkLst>
            <pc:docMk/>
            <pc:sldMk cId="1420853189" sldId="261"/>
            <ac:spMk id="27" creationId="{152F8994-E6D4-4311-9548-C3607BC43645}"/>
          </ac:spMkLst>
        </pc:spChg>
        <pc:spChg chg="add">
          <ac:chgData name="Villegas,Juan G.(Student)" userId="6ea5d8d7-6581-4eb8-bbdd-11aa1f1198ab" providerId="ADAL" clId="{099521D9-4DEF-C442-B94F-6CAE2C2F10F5}" dt="2023-02-08T15:31:00.903" v="2700" actId="26606"/>
          <ac:spMkLst>
            <pc:docMk/>
            <pc:sldMk cId="1420853189" sldId="261"/>
            <ac:spMk id="32" creationId="{8F23F8A3-8FD7-4779-8323-FDC26BE99889}"/>
          </ac:spMkLst>
        </pc:spChg>
        <pc:spChg chg="add">
          <ac:chgData name="Villegas,Juan G.(Student)" userId="6ea5d8d7-6581-4eb8-bbdd-11aa1f1198ab" providerId="ADAL" clId="{099521D9-4DEF-C442-B94F-6CAE2C2F10F5}" dt="2023-02-08T15:31:00.903" v="2700" actId="26606"/>
          <ac:spMkLst>
            <pc:docMk/>
            <pc:sldMk cId="1420853189" sldId="261"/>
            <ac:spMk id="34" creationId="{F605C4CC-A25C-416F-8333-7CB7DC97D870}"/>
          </ac:spMkLst>
        </pc:spChg>
        <pc:picChg chg="add mod ord">
          <ac:chgData name="Villegas,Juan G.(Student)" userId="6ea5d8d7-6581-4eb8-bbdd-11aa1f1198ab" providerId="ADAL" clId="{099521D9-4DEF-C442-B94F-6CAE2C2F10F5}" dt="2023-02-08T15:31:00.903" v="2700" actId="26606"/>
          <ac:picMkLst>
            <pc:docMk/>
            <pc:sldMk cId="1420853189" sldId="261"/>
            <ac:picMk id="5" creationId="{F08DCFCE-93C8-BC40-756B-3912C2B23BFD}"/>
          </ac:picMkLst>
        </pc:picChg>
        <pc:picChg chg="add mod ord">
          <ac:chgData name="Villegas,Juan G.(Student)" userId="6ea5d8d7-6581-4eb8-bbdd-11aa1f1198ab" providerId="ADAL" clId="{099521D9-4DEF-C442-B94F-6CAE2C2F10F5}" dt="2023-02-08T15:31:00.903" v="2700" actId="26606"/>
          <ac:picMkLst>
            <pc:docMk/>
            <pc:sldMk cId="1420853189" sldId="261"/>
            <ac:picMk id="8" creationId="{76E21D1B-2E8B-0404-B379-5E5AD312A59D}"/>
          </ac:picMkLst>
        </pc:picChg>
      </pc:sldChg>
      <pc:sldChg chg="addSp modSp new mod setBg setClrOvrMap">
        <pc:chgData name="Villegas,Juan G.(Student)" userId="6ea5d8d7-6581-4eb8-bbdd-11aa1f1198ab" providerId="ADAL" clId="{099521D9-4DEF-C442-B94F-6CAE2C2F10F5}" dt="2023-02-08T15:23:05.716" v="2663" actId="26606"/>
        <pc:sldMkLst>
          <pc:docMk/>
          <pc:sldMk cId="2514436296" sldId="262"/>
        </pc:sldMkLst>
        <pc:spChg chg="mod">
          <ac:chgData name="Villegas,Juan G.(Student)" userId="6ea5d8d7-6581-4eb8-bbdd-11aa1f1198ab" providerId="ADAL" clId="{099521D9-4DEF-C442-B94F-6CAE2C2F10F5}" dt="2023-02-08T15:23:05.716" v="2663" actId="26606"/>
          <ac:spMkLst>
            <pc:docMk/>
            <pc:sldMk cId="2514436296" sldId="262"/>
            <ac:spMk id="2" creationId="{A428CA2F-D0E1-BE49-E484-45C57ABAE88D}"/>
          </ac:spMkLst>
        </pc:spChg>
        <pc:spChg chg="mod">
          <ac:chgData name="Villegas,Juan G.(Student)" userId="6ea5d8d7-6581-4eb8-bbdd-11aa1f1198ab" providerId="ADAL" clId="{099521D9-4DEF-C442-B94F-6CAE2C2F10F5}" dt="2023-02-08T15:23:05.716" v="2663" actId="26606"/>
          <ac:spMkLst>
            <pc:docMk/>
            <pc:sldMk cId="2514436296" sldId="262"/>
            <ac:spMk id="3" creationId="{7F0EFC97-3518-9260-2D5E-D55A86DF0ABE}"/>
          </ac:spMkLst>
        </pc:spChg>
        <pc:spChg chg="add mod">
          <ac:chgData name="Villegas,Juan G.(Student)" userId="6ea5d8d7-6581-4eb8-bbdd-11aa1f1198ab" providerId="ADAL" clId="{099521D9-4DEF-C442-B94F-6CAE2C2F10F5}" dt="2023-02-08T15:23:05.716" v="2663" actId="26606"/>
          <ac:spMkLst>
            <pc:docMk/>
            <pc:sldMk cId="2514436296" sldId="262"/>
            <ac:spMk id="8" creationId="{3AECC977-4927-D344-E479-582022D24E54}"/>
          </ac:spMkLst>
        </pc:spChg>
        <pc:spChg chg="add mod">
          <ac:chgData name="Villegas,Juan G.(Student)" userId="6ea5d8d7-6581-4eb8-bbdd-11aa1f1198ab" providerId="ADAL" clId="{099521D9-4DEF-C442-B94F-6CAE2C2F10F5}" dt="2023-02-08T15:23:05.716" v="2663" actId="26606"/>
          <ac:spMkLst>
            <pc:docMk/>
            <pc:sldMk cId="2514436296" sldId="262"/>
            <ac:spMk id="11" creationId="{E71BAAE1-6762-A818-6404-F1018F666E10}"/>
          </ac:spMkLst>
        </pc:spChg>
        <pc:spChg chg="add">
          <ac:chgData name="Villegas,Juan G.(Student)" userId="6ea5d8d7-6581-4eb8-bbdd-11aa1f1198ab" providerId="ADAL" clId="{099521D9-4DEF-C442-B94F-6CAE2C2F10F5}" dt="2023-02-08T15:23:05.716" v="2663" actId="26606"/>
          <ac:spMkLst>
            <pc:docMk/>
            <pc:sldMk cId="2514436296" sldId="262"/>
            <ac:spMk id="16" creationId="{C991AD47-9C99-472F-BDAA-21B183F33947}"/>
          </ac:spMkLst>
        </pc:spChg>
        <pc:spChg chg="add">
          <ac:chgData name="Villegas,Juan G.(Student)" userId="6ea5d8d7-6581-4eb8-bbdd-11aa1f1198ab" providerId="ADAL" clId="{099521D9-4DEF-C442-B94F-6CAE2C2F10F5}" dt="2023-02-08T15:23:05.716" v="2663" actId="26606"/>
          <ac:spMkLst>
            <pc:docMk/>
            <pc:sldMk cId="2514436296" sldId="262"/>
            <ac:spMk id="18" creationId="{9E706731-3860-4E73-9335-A870F6741F0B}"/>
          </ac:spMkLst>
        </pc:spChg>
        <pc:spChg chg="add">
          <ac:chgData name="Villegas,Juan G.(Student)" userId="6ea5d8d7-6581-4eb8-bbdd-11aa1f1198ab" providerId="ADAL" clId="{099521D9-4DEF-C442-B94F-6CAE2C2F10F5}" dt="2023-02-08T15:23:05.716" v="2663" actId="26606"/>
          <ac:spMkLst>
            <pc:docMk/>
            <pc:sldMk cId="2514436296" sldId="262"/>
            <ac:spMk id="20" creationId="{CD2ED21F-DC95-4AD1-8327-D561F5FCA3A6}"/>
          </ac:spMkLst>
        </pc:spChg>
        <pc:picChg chg="add mod ord">
          <ac:chgData name="Villegas,Juan G.(Student)" userId="6ea5d8d7-6581-4eb8-bbdd-11aa1f1198ab" providerId="ADAL" clId="{099521D9-4DEF-C442-B94F-6CAE2C2F10F5}" dt="2023-02-08T15:23:05.716" v="2663" actId="26606"/>
          <ac:picMkLst>
            <pc:docMk/>
            <pc:sldMk cId="2514436296" sldId="262"/>
            <ac:picMk id="5" creationId="{0ADC9734-6556-ADEE-06DF-BDD3D34BA436}"/>
          </ac:picMkLst>
        </pc:picChg>
        <pc:picChg chg="add mod">
          <ac:chgData name="Villegas,Juan G.(Student)" userId="6ea5d8d7-6581-4eb8-bbdd-11aa1f1198ab" providerId="ADAL" clId="{099521D9-4DEF-C442-B94F-6CAE2C2F10F5}" dt="2023-02-08T15:23:05.716" v="2663" actId="26606"/>
          <ac:picMkLst>
            <pc:docMk/>
            <pc:sldMk cId="2514436296" sldId="262"/>
            <ac:picMk id="7" creationId="{CEEB969B-B7D7-0887-72F8-519F4D62BD03}"/>
          </ac:picMkLst>
        </pc:picChg>
        <pc:picChg chg="add mod ord">
          <ac:chgData name="Villegas,Juan G.(Student)" userId="6ea5d8d7-6581-4eb8-bbdd-11aa1f1198ab" providerId="ADAL" clId="{099521D9-4DEF-C442-B94F-6CAE2C2F10F5}" dt="2023-02-08T15:23:05.716" v="2663" actId="26606"/>
          <ac:picMkLst>
            <pc:docMk/>
            <pc:sldMk cId="2514436296" sldId="262"/>
            <ac:picMk id="10" creationId="{55CE34DA-A551-B135-202B-98F0B0397FE4}"/>
          </ac:picMkLst>
        </pc:picChg>
      </pc:sldChg>
      <pc:sldChg chg="addSp delSp modSp new mod setBg setClrOvrMap">
        <pc:chgData name="Villegas,Juan G.(Student)" userId="6ea5d8d7-6581-4eb8-bbdd-11aa1f1198ab" providerId="ADAL" clId="{099521D9-4DEF-C442-B94F-6CAE2C2F10F5}" dt="2023-02-08T15:28:04.015" v="2684" actId="26606"/>
        <pc:sldMkLst>
          <pc:docMk/>
          <pc:sldMk cId="1729259915" sldId="263"/>
        </pc:sldMkLst>
        <pc:spChg chg="mod">
          <ac:chgData name="Villegas,Juan G.(Student)" userId="6ea5d8d7-6581-4eb8-bbdd-11aa1f1198ab" providerId="ADAL" clId="{099521D9-4DEF-C442-B94F-6CAE2C2F10F5}" dt="2023-02-08T15:28:04.015" v="2684" actId="26606"/>
          <ac:spMkLst>
            <pc:docMk/>
            <pc:sldMk cId="1729259915" sldId="263"/>
            <ac:spMk id="2" creationId="{909E9050-4B71-107E-49F7-64EF94AD4DED}"/>
          </ac:spMkLst>
        </pc:spChg>
        <pc:spChg chg="mod">
          <ac:chgData name="Villegas,Juan G.(Student)" userId="6ea5d8d7-6581-4eb8-bbdd-11aa1f1198ab" providerId="ADAL" clId="{099521D9-4DEF-C442-B94F-6CAE2C2F10F5}" dt="2023-02-08T15:28:04.015" v="2684" actId="26606"/>
          <ac:spMkLst>
            <pc:docMk/>
            <pc:sldMk cId="1729259915" sldId="263"/>
            <ac:spMk id="3" creationId="{D616E79F-70CE-9569-2078-3F544F6A304E}"/>
          </ac:spMkLst>
        </pc:spChg>
        <pc:spChg chg="add del mod">
          <ac:chgData name="Villegas,Juan G.(Student)" userId="6ea5d8d7-6581-4eb8-bbdd-11aa1f1198ab" providerId="ADAL" clId="{099521D9-4DEF-C442-B94F-6CAE2C2F10F5}" dt="2023-02-08T15:27:08.876" v="2675" actId="478"/>
          <ac:spMkLst>
            <pc:docMk/>
            <pc:sldMk cId="1729259915" sldId="263"/>
            <ac:spMk id="6" creationId="{74535B27-80CF-FD00-C49D-B7147AD90FA6}"/>
          </ac:spMkLst>
        </pc:spChg>
        <pc:spChg chg="add del mod">
          <ac:chgData name="Villegas,Juan G.(Student)" userId="6ea5d8d7-6581-4eb8-bbdd-11aa1f1198ab" providerId="ADAL" clId="{099521D9-4DEF-C442-B94F-6CAE2C2F10F5}" dt="2023-02-08T15:27:08.876" v="2675" actId="478"/>
          <ac:spMkLst>
            <pc:docMk/>
            <pc:sldMk cId="1729259915" sldId="263"/>
            <ac:spMk id="9" creationId="{76828F73-57F4-C94E-7E06-0B9050313B58}"/>
          </ac:spMkLst>
        </pc:spChg>
        <pc:spChg chg="add del mod">
          <ac:chgData name="Villegas,Juan G.(Student)" userId="6ea5d8d7-6581-4eb8-bbdd-11aa1f1198ab" providerId="ADAL" clId="{099521D9-4DEF-C442-B94F-6CAE2C2F10F5}" dt="2023-02-08T15:27:19.803" v="2679" actId="478"/>
          <ac:spMkLst>
            <pc:docMk/>
            <pc:sldMk cId="1729259915" sldId="263"/>
            <ac:spMk id="12" creationId="{E1FC25F6-5C40-BE5B-7154-E570842D6813}"/>
          </ac:spMkLst>
        </pc:spChg>
        <pc:spChg chg="add del mod">
          <ac:chgData name="Villegas,Juan G.(Student)" userId="6ea5d8d7-6581-4eb8-bbdd-11aa1f1198ab" providerId="ADAL" clId="{099521D9-4DEF-C442-B94F-6CAE2C2F10F5}" dt="2023-02-08T15:27:57.081" v="2683" actId="478"/>
          <ac:spMkLst>
            <pc:docMk/>
            <pc:sldMk cId="1729259915" sldId="263"/>
            <ac:spMk id="15" creationId="{7129BED9-7647-59C7-9595-A41FD6EF2BA9}"/>
          </ac:spMkLst>
        </pc:spChg>
        <pc:spChg chg="add">
          <ac:chgData name="Villegas,Juan G.(Student)" userId="6ea5d8d7-6581-4eb8-bbdd-11aa1f1198ab" providerId="ADAL" clId="{099521D9-4DEF-C442-B94F-6CAE2C2F10F5}" dt="2023-02-08T15:28:04.015" v="2684" actId="26606"/>
          <ac:spMkLst>
            <pc:docMk/>
            <pc:sldMk cId="1729259915" sldId="263"/>
            <ac:spMk id="19" creationId="{68A4132F-DEC6-4332-A00C-A11AD4519B6C}"/>
          </ac:spMkLst>
        </pc:spChg>
        <pc:spChg chg="add">
          <ac:chgData name="Villegas,Juan G.(Student)" userId="6ea5d8d7-6581-4eb8-bbdd-11aa1f1198ab" providerId="ADAL" clId="{099521D9-4DEF-C442-B94F-6CAE2C2F10F5}" dt="2023-02-08T15:28:04.015" v="2684" actId="26606"/>
          <ac:spMkLst>
            <pc:docMk/>
            <pc:sldMk cId="1729259915" sldId="263"/>
            <ac:spMk id="21" creationId="{9B38642C-62C4-4E31-A5D3-BB1DD8CA3942}"/>
          </ac:spMkLst>
        </pc:spChg>
        <pc:spChg chg="add">
          <ac:chgData name="Villegas,Juan G.(Student)" userId="6ea5d8d7-6581-4eb8-bbdd-11aa1f1198ab" providerId="ADAL" clId="{099521D9-4DEF-C442-B94F-6CAE2C2F10F5}" dt="2023-02-08T15:28:04.015" v="2684" actId="26606"/>
          <ac:spMkLst>
            <pc:docMk/>
            <pc:sldMk cId="1729259915" sldId="263"/>
            <ac:spMk id="23" creationId="{A9F66240-8C38-4069-A5C9-2D3FCD97EDAD}"/>
          </ac:spMkLst>
        </pc:spChg>
        <pc:picChg chg="add del mod">
          <ac:chgData name="Villegas,Juan G.(Student)" userId="6ea5d8d7-6581-4eb8-bbdd-11aa1f1198ab" providerId="ADAL" clId="{099521D9-4DEF-C442-B94F-6CAE2C2F10F5}" dt="2023-02-08T15:27:08.876" v="2675" actId="478"/>
          <ac:picMkLst>
            <pc:docMk/>
            <pc:sldMk cId="1729259915" sldId="263"/>
            <ac:picMk id="5" creationId="{FEF3248B-4D65-AFE9-5172-D650D08CA862}"/>
          </ac:picMkLst>
        </pc:picChg>
        <pc:picChg chg="add del mod">
          <ac:chgData name="Villegas,Juan G.(Student)" userId="6ea5d8d7-6581-4eb8-bbdd-11aa1f1198ab" providerId="ADAL" clId="{099521D9-4DEF-C442-B94F-6CAE2C2F10F5}" dt="2023-02-08T15:27:08.876" v="2675" actId="478"/>
          <ac:picMkLst>
            <pc:docMk/>
            <pc:sldMk cId="1729259915" sldId="263"/>
            <ac:picMk id="8" creationId="{2852B773-517C-2086-25F6-DE85AEB6F169}"/>
          </ac:picMkLst>
        </pc:picChg>
        <pc:picChg chg="add mod ord">
          <ac:chgData name="Villegas,Juan G.(Student)" userId="6ea5d8d7-6581-4eb8-bbdd-11aa1f1198ab" providerId="ADAL" clId="{099521D9-4DEF-C442-B94F-6CAE2C2F10F5}" dt="2023-02-08T15:28:04.015" v="2684" actId="26606"/>
          <ac:picMkLst>
            <pc:docMk/>
            <pc:sldMk cId="1729259915" sldId="263"/>
            <ac:picMk id="11" creationId="{2CD86BEB-0688-364F-3266-FAB5625A7F39}"/>
          </ac:picMkLst>
        </pc:picChg>
        <pc:picChg chg="add mod">
          <ac:chgData name="Villegas,Juan G.(Student)" userId="6ea5d8d7-6581-4eb8-bbdd-11aa1f1198ab" providerId="ADAL" clId="{099521D9-4DEF-C442-B94F-6CAE2C2F10F5}" dt="2023-02-08T15:28:04.015" v="2684" actId="26606"/>
          <ac:picMkLst>
            <pc:docMk/>
            <pc:sldMk cId="1729259915" sldId="263"/>
            <ac:picMk id="14" creationId="{18DC31A4-3610-839E-58FF-CEDDDE93B43A}"/>
          </ac:picMkLst>
        </pc:picChg>
      </pc:sldChg>
      <pc:sldChg chg="addSp modSp new mod setBg setClrOvrMap">
        <pc:chgData name="Villegas,Juan G.(Student)" userId="6ea5d8d7-6581-4eb8-bbdd-11aa1f1198ab" providerId="ADAL" clId="{099521D9-4DEF-C442-B94F-6CAE2C2F10F5}" dt="2023-02-08T15:46:01.447" v="3052" actId="20577"/>
        <pc:sldMkLst>
          <pc:docMk/>
          <pc:sldMk cId="30533100" sldId="264"/>
        </pc:sldMkLst>
        <pc:spChg chg="mod">
          <ac:chgData name="Villegas,Juan G.(Student)" userId="6ea5d8d7-6581-4eb8-bbdd-11aa1f1198ab" providerId="ADAL" clId="{099521D9-4DEF-C442-B94F-6CAE2C2F10F5}" dt="2023-02-08T15:45:40.180" v="2988" actId="26606"/>
          <ac:spMkLst>
            <pc:docMk/>
            <pc:sldMk cId="30533100" sldId="264"/>
            <ac:spMk id="2" creationId="{A459F9E6-A357-0A1C-93A6-E81F780BBE40}"/>
          </ac:spMkLst>
        </pc:spChg>
        <pc:spChg chg="mod">
          <ac:chgData name="Villegas,Juan G.(Student)" userId="6ea5d8d7-6581-4eb8-bbdd-11aa1f1198ab" providerId="ADAL" clId="{099521D9-4DEF-C442-B94F-6CAE2C2F10F5}" dt="2023-02-08T15:46:01.447" v="3052" actId="20577"/>
          <ac:spMkLst>
            <pc:docMk/>
            <pc:sldMk cId="30533100" sldId="264"/>
            <ac:spMk id="3" creationId="{E807E756-55FC-31D6-3DF5-DBF6C3A75152}"/>
          </ac:spMkLst>
        </pc:spChg>
        <pc:spChg chg="add">
          <ac:chgData name="Villegas,Juan G.(Student)" userId="6ea5d8d7-6581-4eb8-bbdd-11aa1f1198ab" providerId="ADAL" clId="{099521D9-4DEF-C442-B94F-6CAE2C2F10F5}" dt="2023-02-08T15:45:40.180" v="2988" actId="26606"/>
          <ac:spMkLst>
            <pc:docMk/>
            <pc:sldMk cId="30533100" sldId="264"/>
            <ac:spMk id="2057" creationId="{8F23F8A3-8FD7-4779-8323-FDC26BE99889}"/>
          </ac:spMkLst>
        </pc:spChg>
        <pc:spChg chg="add">
          <ac:chgData name="Villegas,Juan G.(Student)" userId="6ea5d8d7-6581-4eb8-bbdd-11aa1f1198ab" providerId="ADAL" clId="{099521D9-4DEF-C442-B94F-6CAE2C2F10F5}" dt="2023-02-08T15:45:40.180" v="2988" actId="26606"/>
          <ac:spMkLst>
            <pc:docMk/>
            <pc:sldMk cId="30533100" sldId="264"/>
            <ac:spMk id="2059" creationId="{F605C4CC-A25C-416F-8333-7CB7DC97D870}"/>
          </ac:spMkLst>
        </pc:spChg>
        <pc:picChg chg="add mod ord">
          <ac:chgData name="Villegas,Juan G.(Student)" userId="6ea5d8d7-6581-4eb8-bbdd-11aa1f1198ab" providerId="ADAL" clId="{099521D9-4DEF-C442-B94F-6CAE2C2F10F5}" dt="2023-02-08T15:45:40.180" v="2988" actId="26606"/>
          <ac:picMkLst>
            <pc:docMk/>
            <pc:sldMk cId="30533100" sldId="264"/>
            <ac:picMk id="2050" creationId="{B8DBC7FB-47C6-0C65-6EEB-642B6967CCF4}"/>
          </ac:picMkLst>
        </pc:picChg>
        <pc:picChg chg="add mod ord">
          <ac:chgData name="Villegas,Juan G.(Student)" userId="6ea5d8d7-6581-4eb8-bbdd-11aa1f1198ab" providerId="ADAL" clId="{099521D9-4DEF-C442-B94F-6CAE2C2F10F5}" dt="2023-02-08T15:45:40.180" v="2988" actId="26606"/>
          <ac:picMkLst>
            <pc:docMk/>
            <pc:sldMk cId="30533100" sldId="264"/>
            <ac:picMk id="2052" creationId="{A8FA4EF7-50A3-852C-E7FA-DFC65CE10A60}"/>
          </ac:picMkLst>
        </pc:picChg>
      </pc:sldChg>
      <pc:sldChg chg="addSp modSp new mod setBg">
        <pc:chgData name="Villegas,Juan G.(Student)" userId="6ea5d8d7-6581-4eb8-bbdd-11aa1f1198ab" providerId="ADAL" clId="{099521D9-4DEF-C442-B94F-6CAE2C2F10F5}" dt="2023-02-08T15:47:12.621" v="3213" actId="20577"/>
        <pc:sldMkLst>
          <pc:docMk/>
          <pc:sldMk cId="289148814" sldId="265"/>
        </pc:sldMkLst>
        <pc:spChg chg="mod">
          <ac:chgData name="Villegas,Juan G.(Student)" userId="6ea5d8d7-6581-4eb8-bbdd-11aa1f1198ab" providerId="ADAL" clId="{099521D9-4DEF-C442-B94F-6CAE2C2F10F5}" dt="2023-02-08T15:47:06.257" v="3209" actId="26606"/>
          <ac:spMkLst>
            <pc:docMk/>
            <pc:sldMk cId="289148814" sldId="265"/>
            <ac:spMk id="2" creationId="{260409FB-094D-F34C-75FF-819972FBB49A}"/>
          </ac:spMkLst>
        </pc:spChg>
        <pc:spChg chg="mod">
          <ac:chgData name="Villegas,Juan G.(Student)" userId="6ea5d8d7-6581-4eb8-bbdd-11aa1f1198ab" providerId="ADAL" clId="{099521D9-4DEF-C442-B94F-6CAE2C2F10F5}" dt="2023-02-08T15:47:12.621" v="3213" actId="20577"/>
          <ac:spMkLst>
            <pc:docMk/>
            <pc:sldMk cId="289148814" sldId="265"/>
            <ac:spMk id="3" creationId="{5BCCCE53-93B6-A8A0-2F45-46DFB330E90B}"/>
          </ac:spMkLst>
        </pc:spChg>
        <pc:spChg chg="add">
          <ac:chgData name="Villegas,Juan G.(Student)" userId="6ea5d8d7-6581-4eb8-bbdd-11aa1f1198ab" providerId="ADAL" clId="{099521D9-4DEF-C442-B94F-6CAE2C2F10F5}" dt="2023-02-08T15:47:06.257" v="3209" actId="26606"/>
          <ac:spMkLst>
            <pc:docMk/>
            <pc:sldMk cId="289148814" sldId="265"/>
            <ac:spMk id="8" creationId="{7264F718-7FAC-4056-9FA9-A603EC682FE7}"/>
          </ac:spMkLst>
        </pc:spChg>
        <pc:spChg chg="add">
          <ac:chgData name="Villegas,Juan G.(Student)" userId="6ea5d8d7-6581-4eb8-bbdd-11aa1f1198ab" providerId="ADAL" clId="{099521D9-4DEF-C442-B94F-6CAE2C2F10F5}" dt="2023-02-08T15:47:06.257" v="3209" actId="26606"/>
          <ac:spMkLst>
            <pc:docMk/>
            <pc:sldMk cId="289148814" sldId="265"/>
            <ac:spMk id="10" creationId="{F74639F7-E3C7-4165-A83E-6386A86BA1DA}"/>
          </ac:spMkLst>
        </pc:spChg>
        <pc:spChg chg="add">
          <ac:chgData name="Villegas,Juan G.(Student)" userId="6ea5d8d7-6581-4eb8-bbdd-11aa1f1198ab" providerId="ADAL" clId="{099521D9-4DEF-C442-B94F-6CAE2C2F10F5}" dt="2023-02-08T15:47:06.257" v="3209" actId="26606"/>
          <ac:spMkLst>
            <pc:docMk/>
            <pc:sldMk cId="289148814" sldId="265"/>
            <ac:spMk id="12" creationId="{8B3AF0F1-707A-463E-B5EE-33C63A40CFC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8F011-B863-44F9-957D-6EA5059765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63DFB9-A4A2-445E-A80F-5D85AC766D29}">
      <dgm:prSet/>
      <dgm:spPr/>
      <dgm:t>
        <a:bodyPr/>
        <a:lstStyle/>
        <a:p>
          <a:pPr>
            <a:lnSpc>
              <a:spcPct val="100000"/>
            </a:lnSpc>
          </a:pPr>
          <a:r>
            <a:rPr lang="en-US" b="0" i="0" dirty="0"/>
            <a:t>February 22nd: Learn how to web scrape using Beautiful Soup in Python.</a:t>
          </a:r>
          <a:endParaRPr lang="en-US" dirty="0"/>
        </a:p>
      </dgm:t>
    </dgm:pt>
    <dgm:pt modelId="{698F3DA5-E572-4742-B475-77F0D08B727A}" type="parTrans" cxnId="{0F721AA4-C748-488B-ABBC-9A4766ED25CE}">
      <dgm:prSet/>
      <dgm:spPr/>
      <dgm:t>
        <a:bodyPr/>
        <a:lstStyle/>
        <a:p>
          <a:endParaRPr lang="en-US"/>
        </a:p>
      </dgm:t>
    </dgm:pt>
    <dgm:pt modelId="{6A1099F8-F414-417B-A53F-A8B90C0D33DD}" type="sibTrans" cxnId="{0F721AA4-C748-488B-ABBC-9A4766ED25CE}">
      <dgm:prSet/>
      <dgm:spPr/>
      <dgm:t>
        <a:bodyPr/>
        <a:lstStyle/>
        <a:p>
          <a:endParaRPr lang="en-US"/>
        </a:p>
      </dgm:t>
    </dgm:pt>
    <dgm:pt modelId="{CABBAD2F-E7C3-4601-9C04-B0B221169F1D}">
      <dgm:prSet/>
      <dgm:spPr/>
      <dgm:t>
        <a:bodyPr/>
        <a:lstStyle/>
        <a:p>
          <a:pPr>
            <a:lnSpc>
              <a:spcPct val="100000"/>
            </a:lnSpc>
          </a:pPr>
          <a:r>
            <a:rPr lang="en-US" b="0" i="0"/>
            <a:t>March 8th: Create SQL and NoSQL databases to store the information from Zillow's website. </a:t>
          </a:r>
          <a:endParaRPr lang="en-US"/>
        </a:p>
      </dgm:t>
    </dgm:pt>
    <dgm:pt modelId="{5ECF5668-0F0E-4815-A2C2-DD579E87535F}" type="parTrans" cxnId="{96F8F0CC-12FE-4BC6-8876-BF03E0A4987D}">
      <dgm:prSet/>
      <dgm:spPr/>
      <dgm:t>
        <a:bodyPr/>
        <a:lstStyle/>
        <a:p>
          <a:endParaRPr lang="en-US"/>
        </a:p>
      </dgm:t>
    </dgm:pt>
    <dgm:pt modelId="{8C594E33-4BB3-42D2-9D8C-E4F77ADFEA2E}" type="sibTrans" cxnId="{96F8F0CC-12FE-4BC6-8876-BF03E0A4987D}">
      <dgm:prSet/>
      <dgm:spPr/>
      <dgm:t>
        <a:bodyPr/>
        <a:lstStyle/>
        <a:p>
          <a:endParaRPr lang="en-US"/>
        </a:p>
      </dgm:t>
    </dgm:pt>
    <dgm:pt modelId="{4EF83751-1F7C-4006-93FA-99B1DC19EE80}">
      <dgm:prSet/>
      <dgm:spPr/>
      <dgm:t>
        <a:bodyPr/>
        <a:lstStyle/>
        <a:p>
          <a:pPr>
            <a:lnSpc>
              <a:spcPct val="100000"/>
            </a:lnSpc>
          </a:pPr>
          <a:r>
            <a:rPr lang="en-US" b="0" i="0"/>
            <a:t>March 29th: Conduct Exploratory Data Analysis of the variables gathered. </a:t>
          </a:r>
          <a:endParaRPr lang="en-US"/>
        </a:p>
      </dgm:t>
    </dgm:pt>
    <dgm:pt modelId="{73A0FDF7-AD04-4558-B0F4-DBF758DAF112}" type="parTrans" cxnId="{E618427E-4FCF-4C1B-A1A0-FD231AFD2200}">
      <dgm:prSet/>
      <dgm:spPr/>
      <dgm:t>
        <a:bodyPr/>
        <a:lstStyle/>
        <a:p>
          <a:endParaRPr lang="en-US"/>
        </a:p>
      </dgm:t>
    </dgm:pt>
    <dgm:pt modelId="{E8D75C1C-EAA6-4FA2-B6B6-2F2FB023BE92}" type="sibTrans" cxnId="{E618427E-4FCF-4C1B-A1A0-FD231AFD2200}">
      <dgm:prSet/>
      <dgm:spPr/>
      <dgm:t>
        <a:bodyPr/>
        <a:lstStyle/>
        <a:p>
          <a:endParaRPr lang="en-US"/>
        </a:p>
      </dgm:t>
    </dgm:pt>
    <dgm:pt modelId="{3C18C369-47DA-4376-8D29-9632A56524BF}">
      <dgm:prSet/>
      <dgm:spPr/>
      <dgm:t>
        <a:bodyPr/>
        <a:lstStyle/>
        <a:p>
          <a:pPr>
            <a:lnSpc>
              <a:spcPct val="100000"/>
            </a:lnSpc>
          </a:pPr>
          <a:r>
            <a:rPr lang="en-US" b="0" i="0"/>
            <a:t>April 12th: Create data science models for regression and classification. </a:t>
          </a:r>
          <a:endParaRPr lang="en-US"/>
        </a:p>
      </dgm:t>
    </dgm:pt>
    <dgm:pt modelId="{93420A95-20FC-483D-9A49-D4EB7AE2BFB9}" type="parTrans" cxnId="{3558A1B8-919F-41E5-8C50-17B872F5C5FE}">
      <dgm:prSet/>
      <dgm:spPr/>
      <dgm:t>
        <a:bodyPr/>
        <a:lstStyle/>
        <a:p>
          <a:endParaRPr lang="en-US"/>
        </a:p>
      </dgm:t>
    </dgm:pt>
    <dgm:pt modelId="{14ACB59A-D71B-48B9-935B-70B7E7B401A3}" type="sibTrans" cxnId="{3558A1B8-919F-41E5-8C50-17B872F5C5FE}">
      <dgm:prSet/>
      <dgm:spPr/>
      <dgm:t>
        <a:bodyPr/>
        <a:lstStyle/>
        <a:p>
          <a:endParaRPr lang="en-US"/>
        </a:p>
      </dgm:t>
    </dgm:pt>
    <dgm:pt modelId="{96D2530F-BF32-41AF-914A-064F95BD1C29}">
      <dgm:prSet/>
      <dgm:spPr/>
      <dgm:t>
        <a:bodyPr/>
        <a:lstStyle/>
        <a:p>
          <a:pPr>
            <a:lnSpc>
              <a:spcPct val="100000"/>
            </a:lnSpc>
          </a:pPr>
          <a:r>
            <a:rPr lang="en-US" b="0" i="0"/>
            <a:t>April 26th: Automate the process by creating pipelines.</a:t>
          </a:r>
          <a:endParaRPr lang="en-US"/>
        </a:p>
      </dgm:t>
    </dgm:pt>
    <dgm:pt modelId="{B6446D49-CA36-4E46-AC03-A6EC526FDBD1}" type="parTrans" cxnId="{BF1D5952-9F9B-4E38-9094-293DB3EAF4BB}">
      <dgm:prSet/>
      <dgm:spPr/>
      <dgm:t>
        <a:bodyPr/>
        <a:lstStyle/>
        <a:p>
          <a:endParaRPr lang="en-US"/>
        </a:p>
      </dgm:t>
    </dgm:pt>
    <dgm:pt modelId="{241FADCE-C9FE-444D-B476-8068271513BE}" type="sibTrans" cxnId="{BF1D5952-9F9B-4E38-9094-293DB3EAF4BB}">
      <dgm:prSet/>
      <dgm:spPr/>
      <dgm:t>
        <a:bodyPr/>
        <a:lstStyle/>
        <a:p>
          <a:endParaRPr lang="en-US"/>
        </a:p>
      </dgm:t>
    </dgm:pt>
    <dgm:pt modelId="{526C4E22-215F-4DC9-992C-B2AFB869B597}" type="pres">
      <dgm:prSet presAssocID="{D918F011-B863-44F9-957D-6EA50597650F}" presName="root" presStyleCnt="0">
        <dgm:presLayoutVars>
          <dgm:dir/>
          <dgm:resizeHandles val="exact"/>
        </dgm:presLayoutVars>
      </dgm:prSet>
      <dgm:spPr/>
    </dgm:pt>
    <dgm:pt modelId="{1B8D4A61-663F-4AE0-8B62-66093F4B7E14}" type="pres">
      <dgm:prSet presAssocID="{3F63DFB9-A4A2-445E-A80F-5D85AC766D29}" presName="compNode" presStyleCnt="0"/>
      <dgm:spPr/>
    </dgm:pt>
    <dgm:pt modelId="{4861B9D8-E8D7-4A3C-8A3A-68A7EF1D176F}" type="pres">
      <dgm:prSet presAssocID="{3F63DFB9-A4A2-445E-A80F-5D85AC766D29}" presName="bgRect" presStyleLbl="bgShp" presStyleIdx="0" presStyleCnt="5"/>
      <dgm:spPr/>
    </dgm:pt>
    <dgm:pt modelId="{6228B8AC-6EFD-4AA9-8670-B74C989A248E}" type="pres">
      <dgm:prSet presAssocID="{3F63DFB9-A4A2-445E-A80F-5D85AC766D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nife"/>
        </a:ext>
      </dgm:extLst>
    </dgm:pt>
    <dgm:pt modelId="{EF4F83BB-464B-4754-9751-BC7054675D7A}" type="pres">
      <dgm:prSet presAssocID="{3F63DFB9-A4A2-445E-A80F-5D85AC766D29}" presName="spaceRect" presStyleCnt="0"/>
      <dgm:spPr/>
    </dgm:pt>
    <dgm:pt modelId="{C96B52F3-C114-4356-99F4-D64AFEA6B136}" type="pres">
      <dgm:prSet presAssocID="{3F63DFB9-A4A2-445E-A80F-5D85AC766D29}" presName="parTx" presStyleLbl="revTx" presStyleIdx="0" presStyleCnt="5">
        <dgm:presLayoutVars>
          <dgm:chMax val="0"/>
          <dgm:chPref val="0"/>
        </dgm:presLayoutVars>
      </dgm:prSet>
      <dgm:spPr/>
    </dgm:pt>
    <dgm:pt modelId="{24119CC1-7734-4382-BC66-28122C0FCFDE}" type="pres">
      <dgm:prSet presAssocID="{6A1099F8-F414-417B-A53F-A8B90C0D33DD}" presName="sibTrans" presStyleCnt="0"/>
      <dgm:spPr/>
    </dgm:pt>
    <dgm:pt modelId="{D968566B-2D49-409C-A04B-6E254C8C7A38}" type="pres">
      <dgm:prSet presAssocID="{CABBAD2F-E7C3-4601-9C04-B0B221169F1D}" presName="compNode" presStyleCnt="0"/>
      <dgm:spPr/>
    </dgm:pt>
    <dgm:pt modelId="{45AA06FE-C0B3-4F74-A84D-D0EA91FBD9BD}" type="pres">
      <dgm:prSet presAssocID="{CABBAD2F-E7C3-4601-9C04-B0B221169F1D}" presName="bgRect" presStyleLbl="bgShp" presStyleIdx="1" presStyleCnt="5"/>
      <dgm:spPr/>
    </dgm:pt>
    <dgm:pt modelId="{20A843F4-7713-4E2C-9BCC-B7B0FCD522B7}" type="pres">
      <dgm:prSet presAssocID="{CABBAD2F-E7C3-4601-9C04-B0B221169F1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27DE026-409C-4C87-A477-57FC46425F3F}" type="pres">
      <dgm:prSet presAssocID="{CABBAD2F-E7C3-4601-9C04-B0B221169F1D}" presName="spaceRect" presStyleCnt="0"/>
      <dgm:spPr/>
    </dgm:pt>
    <dgm:pt modelId="{5F2A70B1-4413-4053-B679-0C4BCEDD6FC2}" type="pres">
      <dgm:prSet presAssocID="{CABBAD2F-E7C3-4601-9C04-B0B221169F1D}" presName="parTx" presStyleLbl="revTx" presStyleIdx="1" presStyleCnt="5">
        <dgm:presLayoutVars>
          <dgm:chMax val="0"/>
          <dgm:chPref val="0"/>
        </dgm:presLayoutVars>
      </dgm:prSet>
      <dgm:spPr/>
    </dgm:pt>
    <dgm:pt modelId="{85F3C9F4-DB76-47BF-A9ED-B360F62B3BD5}" type="pres">
      <dgm:prSet presAssocID="{8C594E33-4BB3-42D2-9D8C-E4F77ADFEA2E}" presName="sibTrans" presStyleCnt="0"/>
      <dgm:spPr/>
    </dgm:pt>
    <dgm:pt modelId="{4FA1C688-6C89-4F9F-A1E3-1D42AB951455}" type="pres">
      <dgm:prSet presAssocID="{4EF83751-1F7C-4006-93FA-99B1DC19EE80}" presName="compNode" presStyleCnt="0"/>
      <dgm:spPr/>
    </dgm:pt>
    <dgm:pt modelId="{21564EC3-FED3-4634-A9E8-E5414B9D160E}" type="pres">
      <dgm:prSet presAssocID="{4EF83751-1F7C-4006-93FA-99B1DC19EE80}" presName="bgRect" presStyleLbl="bgShp" presStyleIdx="2" presStyleCnt="5"/>
      <dgm:spPr/>
    </dgm:pt>
    <dgm:pt modelId="{D65AFB76-A278-4E40-BED4-5582BC364F70}" type="pres">
      <dgm:prSet presAssocID="{4EF83751-1F7C-4006-93FA-99B1DC19EE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1273F081-FA27-43BD-8D48-DCFF2FA74A64}" type="pres">
      <dgm:prSet presAssocID="{4EF83751-1F7C-4006-93FA-99B1DC19EE80}" presName="spaceRect" presStyleCnt="0"/>
      <dgm:spPr/>
    </dgm:pt>
    <dgm:pt modelId="{95A433F9-DE4F-4665-B0BE-0B604E1A12E8}" type="pres">
      <dgm:prSet presAssocID="{4EF83751-1F7C-4006-93FA-99B1DC19EE80}" presName="parTx" presStyleLbl="revTx" presStyleIdx="2" presStyleCnt="5">
        <dgm:presLayoutVars>
          <dgm:chMax val="0"/>
          <dgm:chPref val="0"/>
        </dgm:presLayoutVars>
      </dgm:prSet>
      <dgm:spPr/>
    </dgm:pt>
    <dgm:pt modelId="{121FC835-A099-4823-9229-FA301AF5000B}" type="pres">
      <dgm:prSet presAssocID="{E8D75C1C-EAA6-4FA2-B6B6-2F2FB023BE92}" presName="sibTrans" presStyleCnt="0"/>
      <dgm:spPr/>
    </dgm:pt>
    <dgm:pt modelId="{86E75CE9-9AA2-4D32-BB7F-7F0F57E2599D}" type="pres">
      <dgm:prSet presAssocID="{3C18C369-47DA-4376-8D29-9632A56524BF}" presName="compNode" presStyleCnt="0"/>
      <dgm:spPr/>
    </dgm:pt>
    <dgm:pt modelId="{09958F0F-972A-410A-8CE3-EEAA8D414073}" type="pres">
      <dgm:prSet presAssocID="{3C18C369-47DA-4376-8D29-9632A56524BF}" presName="bgRect" presStyleLbl="bgShp" presStyleIdx="3" presStyleCnt="5"/>
      <dgm:spPr/>
    </dgm:pt>
    <dgm:pt modelId="{B33CF965-9C99-4031-8EA7-D1D7B9D14A04}" type="pres">
      <dgm:prSet presAssocID="{3C18C369-47DA-4376-8D29-9632A56524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3CC6C8F4-3596-4A6F-9D5D-9504143AFC63}" type="pres">
      <dgm:prSet presAssocID="{3C18C369-47DA-4376-8D29-9632A56524BF}" presName="spaceRect" presStyleCnt="0"/>
      <dgm:spPr/>
    </dgm:pt>
    <dgm:pt modelId="{22E8978E-655B-47E5-A0E2-E86DC10155E2}" type="pres">
      <dgm:prSet presAssocID="{3C18C369-47DA-4376-8D29-9632A56524BF}" presName="parTx" presStyleLbl="revTx" presStyleIdx="3" presStyleCnt="5">
        <dgm:presLayoutVars>
          <dgm:chMax val="0"/>
          <dgm:chPref val="0"/>
        </dgm:presLayoutVars>
      </dgm:prSet>
      <dgm:spPr/>
    </dgm:pt>
    <dgm:pt modelId="{314CC072-B8CE-40F7-BEAC-D373F98797E3}" type="pres">
      <dgm:prSet presAssocID="{14ACB59A-D71B-48B9-935B-70B7E7B401A3}" presName="sibTrans" presStyleCnt="0"/>
      <dgm:spPr/>
    </dgm:pt>
    <dgm:pt modelId="{7E9972C5-9A6F-4498-A247-A5F0F6ED202C}" type="pres">
      <dgm:prSet presAssocID="{96D2530F-BF32-41AF-914A-064F95BD1C29}" presName="compNode" presStyleCnt="0"/>
      <dgm:spPr/>
    </dgm:pt>
    <dgm:pt modelId="{A6520853-1A63-4001-A8B8-37885008D27D}" type="pres">
      <dgm:prSet presAssocID="{96D2530F-BF32-41AF-914A-064F95BD1C29}" presName="bgRect" presStyleLbl="bgShp" presStyleIdx="4" presStyleCnt="5"/>
      <dgm:spPr/>
    </dgm:pt>
    <dgm:pt modelId="{9B98666D-2992-4DDA-965C-5BAF4926AD2A}" type="pres">
      <dgm:prSet presAssocID="{96D2530F-BF32-41AF-914A-064F95BD1C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ip Calendar"/>
        </a:ext>
      </dgm:extLst>
    </dgm:pt>
    <dgm:pt modelId="{1EFF892A-DDAF-4022-9566-B7F3D67751E9}" type="pres">
      <dgm:prSet presAssocID="{96D2530F-BF32-41AF-914A-064F95BD1C29}" presName="spaceRect" presStyleCnt="0"/>
      <dgm:spPr/>
    </dgm:pt>
    <dgm:pt modelId="{7298B43C-6CA8-49CD-905A-786C5795B973}" type="pres">
      <dgm:prSet presAssocID="{96D2530F-BF32-41AF-914A-064F95BD1C29}" presName="parTx" presStyleLbl="revTx" presStyleIdx="4" presStyleCnt="5">
        <dgm:presLayoutVars>
          <dgm:chMax val="0"/>
          <dgm:chPref val="0"/>
        </dgm:presLayoutVars>
      </dgm:prSet>
      <dgm:spPr/>
    </dgm:pt>
  </dgm:ptLst>
  <dgm:cxnLst>
    <dgm:cxn modelId="{CCE2A83A-7ECE-4A41-A1CB-048581F884C5}" type="presOf" srcId="{3F63DFB9-A4A2-445E-A80F-5D85AC766D29}" destId="{C96B52F3-C114-4356-99F4-D64AFEA6B136}" srcOrd="0" destOrd="0" presId="urn:microsoft.com/office/officeart/2018/2/layout/IconVerticalSolidList"/>
    <dgm:cxn modelId="{851A9851-EF0B-4209-AF27-0AFAF6F32FED}" type="presOf" srcId="{4EF83751-1F7C-4006-93FA-99B1DC19EE80}" destId="{95A433F9-DE4F-4665-B0BE-0B604E1A12E8}" srcOrd="0" destOrd="0" presId="urn:microsoft.com/office/officeart/2018/2/layout/IconVerticalSolidList"/>
    <dgm:cxn modelId="{BF1D5952-9F9B-4E38-9094-293DB3EAF4BB}" srcId="{D918F011-B863-44F9-957D-6EA50597650F}" destId="{96D2530F-BF32-41AF-914A-064F95BD1C29}" srcOrd="4" destOrd="0" parTransId="{B6446D49-CA36-4E46-AC03-A6EC526FDBD1}" sibTransId="{241FADCE-C9FE-444D-B476-8068271513BE}"/>
    <dgm:cxn modelId="{E618427E-4FCF-4C1B-A1A0-FD231AFD2200}" srcId="{D918F011-B863-44F9-957D-6EA50597650F}" destId="{4EF83751-1F7C-4006-93FA-99B1DC19EE80}" srcOrd="2" destOrd="0" parTransId="{73A0FDF7-AD04-4558-B0F4-DBF758DAF112}" sibTransId="{E8D75C1C-EAA6-4FA2-B6B6-2F2FB023BE92}"/>
    <dgm:cxn modelId="{0F721AA4-C748-488B-ABBC-9A4766ED25CE}" srcId="{D918F011-B863-44F9-957D-6EA50597650F}" destId="{3F63DFB9-A4A2-445E-A80F-5D85AC766D29}" srcOrd="0" destOrd="0" parTransId="{698F3DA5-E572-4742-B475-77F0D08B727A}" sibTransId="{6A1099F8-F414-417B-A53F-A8B90C0D33DD}"/>
    <dgm:cxn modelId="{F12CA0A4-4580-4846-A41F-98BF7E56AFEA}" type="presOf" srcId="{96D2530F-BF32-41AF-914A-064F95BD1C29}" destId="{7298B43C-6CA8-49CD-905A-786C5795B973}" srcOrd="0" destOrd="0" presId="urn:microsoft.com/office/officeart/2018/2/layout/IconVerticalSolidList"/>
    <dgm:cxn modelId="{3558A1B8-919F-41E5-8C50-17B872F5C5FE}" srcId="{D918F011-B863-44F9-957D-6EA50597650F}" destId="{3C18C369-47DA-4376-8D29-9632A56524BF}" srcOrd="3" destOrd="0" parTransId="{93420A95-20FC-483D-9A49-D4EB7AE2BFB9}" sibTransId="{14ACB59A-D71B-48B9-935B-70B7E7B401A3}"/>
    <dgm:cxn modelId="{96F8F0CC-12FE-4BC6-8876-BF03E0A4987D}" srcId="{D918F011-B863-44F9-957D-6EA50597650F}" destId="{CABBAD2F-E7C3-4601-9C04-B0B221169F1D}" srcOrd="1" destOrd="0" parTransId="{5ECF5668-0F0E-4815-A2C2-DD579E87535F}" sibTransId="{8C594E33-4BB3-42D2-9D8C-E4F77ADFEA2E}"/>
    <dgm:cxn modelId="{B57606F2-175D-48A4-B3DA-7D9B769BDAC6}" type="presOf" srcId="{3C18C369-47DA-4376-8D29-9632A56524BF}" destId="{22E8978E-655B-47E5-A0E2-E86DC10155E2}" srcOrd="0" destOrd="0" presId="urn:microsoft.com/office/officeart/2018/2/layout/IconVerticalSolidList"/>
    <dgm:cxn modelId="{F665B8F2-5040-4124-9AB3-482B07FE2D09}" type="presOf" srcId="{CABBAD2F-E7C3-4601-9C04-B0B221169F1D}" destId="{5F2A70B1-4413-4053-B679-0C4BCEDD6FC2}" srcOrd="0" destOrd="0" presId="urn:microsoft.com/office/officeart/2018/2/layout/IconVerticalSolidList"/>
    <dgm:cxn modelId="{D0189BFD-F2E9-467B-B2DE-C9BEF44935AD}" type="presOf" srcId="{D918F011-B863-44F9-957D-6EA50597650F}" destId="{526C4E22-215F-4DC9-992C-B2AFB869B597}" srcOrd="0" destOrd="0" presId="urn:microsoft.com/office/officeart/2018/2/layout/IconVerticalSolidList"/>
    <dgm:cxn modelId="{BC0787E4-0BDB-42C4-A553-DE7A98D9935E}" type="presParOf" srcId="{526C4E22-215F-4DC9-992C-B2AFB869B597}" destId="{1B8D4A61-663F-4AE0-8B62-66093F4B7E14}" srcOrd="0" destOrd="0" presId="urn:microsoft.com/office/officeart/2018/2/layout/IconVerticalSolidList"/>
    <dgm:cxn modelId="{6B4D7EEA-121A-4124-B630-AA3DB1EDE87A}" type="presParOf" srcId="{1B8D4A61-663F-4AE0-8B62-66093F4B7E14}" destId="{4861B9D8-E8D7-4A3C-8A3A-68A7EF1D176F}" srcOrd="0" destOrd="0" presId="urn:microsoft.com/office/officeart/2018/2/layout/IconVerticalSolidList"/>
    <dgm:cxn modelId="{843002C5-2FB1-4CED-9B53-7FD129D3A13B}" type="presParOf" srcId="{1B8D4A61-663F-4AE0-8B62-66093F4B7E14}" destId="{6228B8AC-6EFD-4AA9-8670-B74C989A248E}" srcOrd="1" destOrd="0" presId="urn:microsoft.com/office/officeart/2018/2/layout/IconVerticalSolidList"/>
    <dgm:cxn modelId="{EB64CB32-D509-4044-8FF6-19A6E72F2B46}" type="presParOf" srcId="{1B8D4A61-663F-4AE0-8B62-66093F4B7E14}" destId="{EF4F83BB-464B-4754-9751-BC7054675D7A}" srcOrd="2" destOrd="0" presId="urn:microsoft.com/office/officeart/2018/2/layout/IconVerticalSolidList"/>
    <dgm:cxn modelId="{E2748ABC-AFE0-4698-BD2C-9D9B21FE77D2}" type="presParOf" srcId="{1B8D4A61-663F-4AE0-8B62-66093F4B7E14}" destId="{C96B52F3-C114-4356-99F4-D64AFEA6B136}" srcOrd="3" destOrd="0" presId="urn:microsoft.com/office/officeart/2018/2/layout/IconVerticalSolidList"/>
    <dgm:cxn modelId="{25379E2E-C4D0-4637-8685-912AD7AD8D3E}" type="presParOf" srcId="{526C4E22-215F-4DC9-992C-B2AFB869B597}" destId="{24119CC1-7734-4382-BC66-28122C0FCFDE}" srcOrd="1" destOrd="0" presId="urn:microsoft.com/office/officeart/2018/2/layout/IconVerticalSolidList"/>
    <dgm:cxn modelId="{862E1A6B-ABBE-458C-BBBA-2570D4785AC9}" type="presParOf" srcId="{526C4E22-215F-4DC9-992C-B2AFB869B597}" destId="{D968566B-2D49-409C-A04B-6E254C8C7A38}" srcOrd="2" destOrd="0" presId="urn:microsoft.com/office/officeart/2018/2/layout/IconVerticalSolidList"/>
    <dgm:cxn modelId="{13E2145D-A618-4E92-9C5B-30E26B211FB7}" type="presParOf" srcId="{D968566B-2D49-409C-A04B-6E254C8C7A38}" destId="{45AA06FE-C0B3-4F74-A84D-D0EA91FBD9BD}" srcOrd="0" destOrd="0" presId="urn:microsoft.com/office/officeart/2018/2/layout/IconVerticalSolidList"/>
    <dgm:cxn modelId="{5400E1B4-E91D-4C8C-9B7D-91B4366931DD}" type="presParOf" srcId="{D968566B-2D49-409C-A04B-6E254C8C7A38}" destId="{20A843F4-7713-4E2C-9BCC-B7B0FCD522B7}" srcOrd="1" destOrd="0" presId="urn:microsoft.com/office/officeart/2018/2/layout/IconVerticalSolidList"/>
    <dgm:cxn modelId="{F0EEF47F-E214-408D-AACB-3186E72D36D6}" type="presParOf" srcId="{D968566B-2D49-409C-A04B-6E254C8C7A38}" destId="{027DE026-409C-4C87-A477-57FC46425F3F}" srcOrd="2" destOrd="0" presId="urn:microsoft.com/office/officeart/2018/2/layout/IconVerticalSolidList"/>
    <dgm:cxn modelId="{6F86D1E9-8DA8-4FBC-B845-2B1471BECB14}" type="presParOf" srcId="{D968566B-2D49-409C-A04B-6E254C8C7A38}" destId="{5F2A70B1-4413-4053-B679-0C4BCEDD6FC2}" srcOrd="3" destOrd="0" presId="urn:microsoft.com/office/officeart/2018/2/layout/IconVerticalSolidList"/>
    <dgm:cxn modelId="{84A467BB-4EB2-4677-A2EC-82F931D90359}" type="presParOf" srcId="{526C4E22-215F-4DC9-992C-B2AFB869B597}" destId="{85F3C9F4-DB76-47BF-A9ED-B360F62B3BD5}" srcOrd="3" destOrd="0" presId="urn:microsoft.com/office/officeart/2018/2/layout/IconVerticalSolidList"/>
    <dgm:cxn modelId="{A7EE41DF-DDF8-49FA-8407-72A595AB962A}" type="presParOf" srcId="{526C4E22-215F-4DC9-992C-B2AFB869B597}" destId="{4FA1C688-6C89-4F9F-A1E3-1D42AB951455}" srcOrd="4" destOrd="0" presId="urn:microsoft.com/office/officeart/2018/2/layout/IconVerticalSolidList"/>
    <dgm:cxn modelId="{51896218-A227-496A-BB56-F763444932A8}" type="presParOf" srcId="{4FA1C688-6C89-4F9F-A1E3-1D42AB951455}" destId="{21564EC3-FED3-4634-A9E8-E5414B9D160E}" srcOrd="0" destOrd="0" presId="urn:microsoft.com/office/officeart/2018/2/layout/IconVerticalSolidList"/>
    <dgm:cxn modelId="{80062C9C-8576-4596-A9AB-AF3E0451A1EA}" type="presParOf" srcId="{4FA1C688-6C89-4F9F-A1E3-1D42AB951455}" destId="{D65AFB76-A278-4E40-BED4-5582BC364F70}" srcOrd="1" destOrd="0" presId="urn:microsoft.com/office/officeart/2018/2/layout/IconVerticalSolidList"/>
    <dgm:cxn modelId="{0D35CA33-3383-455C-BF39-D09952436D7B}" type="presParOf" srcId="{4FA1C688-6C89-4F9F-A1E3-1D42AB951455}" destId="{1273F081-FA27-43BD-8D48-DCFF2FA74A64}" srcOrd="2" destOrd="0" presId="urn:microsoft.com/office/officeart/2018/2/layout/IconVerticalSolidList"/>
    <dgm:cxn modelId="{3E5FEA3F-6381-46B9-A5D8-F03FD38BA7FF}" type="presParOf" srcId="{4FA1C688-6C89-4F9F-A1E3-1D42AB951455}" destId="{95A433F9-DE4F-4665-B0BE-0B604E1A12E8}" srcOrd="3" destOrd="0" presId="urn:microsoft.com/office/officeart/2018/2/layout/IconVerticalSolidList"/>
    <dgm:cxn modelId="{5B704F76-43CB-4ECE-B882-8EA815E498FB}" type="presParOf" srcId="{526C4E22-215F-4DC9-992C-B2AFB869B597}" destId="{121FC835-A099-4823-9229-FA301AF5000B}" srcOrd="5" destOrd="0" presId="urn:microsoft.com/office/officeart/2018/2/layout/IconVerticalSolidList"/>
    <dgm:cxn modelId="{AE768F9F-5F7C-4A98-BC3C-09667D7EC405}" type="presParOf" srcId="{526C4E22-215F-4DC9-992C-B2AFB869B597}" destId="{86E75CE9-9AA2-4D32-BB7F-7F0F57E2599D}" srcOrd="6" destOrd="0" presId="urn:microsoft.com/office/officeart/2018/2/layout/IconVerticalSolidList"/>
    <dgm:cxn modelId="{7F49D4CB-ED8D-429F-AEA8-AD3B189E156F}" type="presParOf" srcId="{86E75CE9-9AA2-4D32-BB7F-7F0F57E2599D}" destId="{09958F0F-972A-410A-8CE3-EEAA8D414073}" srcOrd="0" destOrd="0" presId="urn:microsoft.com/office/officeart/2018/2/layout/IconVerticalSolidList"/>
    <dgm:cxn modelId="{DFB706EB-CBB4-4E7A-860B-01BA96BD96FD}" type="presParOf" srcId="{86E75CE9-9AA2-4D32-BB7F-7F0F57E2599D}" destId="{B33CF965-9C99-4031-8EA7-D1D7B9D14A04}" srcOrd="1" destOrd="0" presId="urn:microsoft.com/office/officeart/2018/2/layout/IconVerticalSolidList"/>
    <dgm:cxn modelId="{E4211C12-7EDC-488A-8820-16F55C9B0184}" type="presParOf" srcId="{86E75CE9-9AA2-4D32-BB7F-7F0F57E2599D}" destId="{3CC6C8F4-3596-4A6F-9D5D-9504143AFC63}" srcOrd="2" destOrd="0" presId="urn:microsoft.com/office/officeart/2018/2/layout/IconVerticalSolidList"/>
    <dgm:cxn modelId="{9B58DF12-FA75-4012-82C0-FDAB878C7654}" type="presParOf" srcId="{86E75CE9-9AA2-4D32-BB7F-7F0F57E2599D}" destId="{22E8978E-655B-47E5-A0E2-E86DC10155E2}" srcOrd="3" destOrd="0" presId="urn:microsoft.com/office/officeart/2018/2/layout/IconVerticalSolidList"/>
    <dgm:cxn modelId="{A2E2E88A-CCF6-4ACF-974B-2A6A866B8378}" type="presParOf" srcId="{526C4E22-215F-4DC9-992C-B2AFB869B597}" destId="{314CC072-B8CE-40F7-BEAC-D373F98797E3}" srcOrd="7" destOrd="0" presId="urn:microsoft.com/office/officeart/2018/2/layout/IconVerticalSolidList"/>
    <dgm:cxn modelId="{5FA3C336-3D8A-495A-AE5B-44A25B1E41BB}" type="presParOf" srcId="{526C4E22-215F-4DC9-992C-B2AFB869B597}" destId="{7E9972C5-9A6F-4498-A247-A5F0F6ED202C}" srcOrd="8" destOrd="0" presId="urn:microsoft.com/office/officeart/2018/2/layout/IconVerticalSolidList"/>
    <dgm:cxn modelId="{2E6AA44B-D211-4456-A150-6FCEEE2078B6}" type="presParOf" srcId="{7E9972C5-9A6F-4498-A247-A5F0F6ED202C}" destId="{A6520853-1A63-4001-A8B8-37885008D27D}" srcOrd="0" destOrd="0" presId="urn:microsoft.com/office/officeart/2018/2/layout/IconVerticalSolidList"/>
    <dgm:cxn modelId="{36F2D19A-AFCE-4937-8EFD-4D5FE4E9146B}" type="presParOf" srcId="{7E9972C5-9A6F-4498-A247-A5F0F6ED202C}" destId="{9B98666D-2992-4DDA-965C-5BAF4926AD2A}" srcOrd="1" destOrd="0" presId="urn:microsoft.com/office/officeart/2018/2/layout/IconVerticalSolidList"/>
    <dgm:cxn modelId="{AFDFA2AD-1A3E-40A5-8BEC-72A6435A41CE}" type="presParOf" srcId="{7E9972C5-9A6F-4498-A247-A5F0F6ED202C}" destId="{1EFF892A-DDAF-4022-9566-B7F3D67751E9}" srcOrd="2" destOrd="0" presId="urn:microsoft.com/office/officeart/2018/2/layout/IconVerticalSolidList"/>
    <dgm:cxn modelId="{15D627D5-A323-48EC-A6CA-20AE686BB462}" type="presParOf" srcId="{7E9972C5-9A6F-4498-A247-A5F0F6ED202C}" destId="{7298B43C-6CA8-49CD-905A-786C5795B9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1B9D8-E8D7-4A3C-8A3A-68A7EF1D176F}">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8B8AC-6EFD-4AA9-8670-B74C989A248E}">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6B52F3-C114-4356-99F4-D64AFEA6B136}">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0" i="0" kern="1200" dirty="0"/>
            <a:t>February 22nd: Learn how to web scrape using Beautiful Soup in Python.</a:t>
          </a:r>
          <a:endParaRPr lang="en-US" sz="1900" kern="1200" dirty="0"/>
        </a:p>
      </dsp:txBody>
      <dsp:txXfrm>
        <a:off x="836323" y="3399"/>
        <a:ext cx="9679276" cy="724089"/>
      </dsp:txXfrm>
    </dsp:sp>
    <dsp:sp modelId="{45AA06FE-C0B3-4F74-A84D-D0EA91FBD9BD}">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843F4-7713-4E2C-9BCC-B7B0FCD522B7}">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A70B1-4413-4053-B679-0C4BCEDD6FC2}">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0" i="0" kern="1200"/>
            <a:t>March 8th: Create SQL and NoSQL databases to store the information from Zillow's website. </a:t>
          </a:r>
          <a:endParaRPr lang="en-US" sz="1900" kern="1200"/>
        </a:p>
      </dsp:txBody>
      <dsp:txXfrm>
        <a:off x="836323" y="908511"/>
        <a:ext cx="9679276" cy="724089"/>
      </dsp:txXfrm>
    </dsp:sp>
    <dsp:sp modelId="{21564EC3-FED3-4634-A9E8-E5414B9D160E}">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AFB76-A278-4E40-BED4-5582BC364F70}">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433F9-DE4F-4665-B0BE-0B604E1A12E8}">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0" i="0" kern="1200"/>
            <a:t>March 29th: Conduct Exploratory Data Analysis of the variables gathered. </a:t>
          </a:r>
          <a:endParaRPr lang="en-US" sz="1900" kern="1200"/>
        </a:p>
      </dsp:txBody>
      <dsp:txXfrm>
        <a:off x="836323" y="1813624"/>
        <a:ext cx="9679276" cy="724089"/>
      </dsp:txXfrm>
    </dsp:sp>
    <dsp:sp modelId="{09958F0F-972A-410A-8CE3-EEAA8D414073}">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CF965-9C99-4031-8EA7-D1D7B9D14A04}">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8978E-655B-47E5-A0E2-E86DC10155E2}">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0" i="0" kern="1200"/>
            <a:t>April 12th: Create data science models for regression and classification. </a:t>
          </a:r>
          <a:endParaRPr lang="en-US" sz="1900" kern="1200"/>
        </a:p>
      </dsp:txBody>
      <dsp:txXfrm>
        <a:off x="836323" y="2718736"/>
        <a:ext cx="9679276" cy="724089"/>
      </dsp:txXfrm>
    </dsp:sp>
    <dsp:sp modelId="{A6520853-1A63-4001-A8B8-37885008D27D}">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8666D-2992-4DDA-965C-5BAF4926AD2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B43C-6CA8-49CD-905A-786C5795B973}">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0" i="0" kern="1200"/>
            <a:t>April 26th: Automate the process by creating pipelines.</a:t>
          </a:r>
          <a:endParaRPr lang="en-US" sz="19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F7D-AC68-C4F4-CB3B-B3729CA64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B5E4CD-3EA6-9D2F-5258-21D5EE9F6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4A0B7C-EAE6-F9F6-A0EB-51DA1E6EAE4D}"/>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2E927C80-4A63-B027-4203-67FCC8146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14678-6C7E-1AC2-2BA6-326E3645B909}"/>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365936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B5EE-EE3B-7E68-0547-5C94B3906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519F92-9D81-F8F3-ADCD-8F995558A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49BE8-521A-3D8C-2D7C-68CD6A2B6126}"/>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34F499D6-4897-A551-6BC1-13B7449F8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AC9C0-B78D-E61F-E8FB-765F52AD50EC}"/>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49164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646A4-9ECB-5127-8013-9229D46ED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3F018-0037-2CCE-894A-32AA7F782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6C4C1-D212-02C2-B797-07299E4A5005}"/>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DA6D9AE5-BA1B-19E8-9B5C-ABF308BC7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28556-A4E6-F507-D36D-BBED66AF6C21}"/>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369164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0D8B-D542-9935-D18D-E5ED8E4B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0AD8C5-CA01-045A-170A-1ABCC0448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63C32-1DB0-7D91-BF47-808162046E5C}"/>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23C46395-6828-DAB9-7C29-243E90D79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33E83-C6DF-65B2-0930-943115C3E516}"/>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231163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B36-4A52-B02B-D4D2-97B40721A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20357-2692-2AF3-301D-C01F09EC5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75DF4-183C-25E9-FD64-8F12E8C6A03E}"/>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3EBB3B97-90C3-B011-CC0F-0F8B15FAC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C766F-8272-1749-D774-E68C8BF4EC63}"/>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412136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FF8D-9AB8-9B83-581F-93367143B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D615F-0106-52F1-04C6-F543CC0F3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96834-B92B-50B2-4307-5361112DE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056ED-766E-C79C-7E2B-C28D08019A1F}"/>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6" name="Footer Placeholder 5">
            <a:extLst>
              <a:ext uri="{FF2B5EF4-FFF2-40B4-BE49-F238E27FC236}">
                <a16:creationId xmlns:a16="http://schemas.microsoft.com/office/drawing/2014/main" id="{B6CFAE8A-3E5D-76C7-7D9C-D6601F423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04E6F-2998-3805-7347-AE7A71D777DB}"/>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40306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0F3F-5FE5-C10C-D199-AD2EB8C3B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381788-B90F-7BB3-CF3E-1F9ACBDBA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6A6B6-0562-1C92-55BD-1745A8F01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0FBA0-A889-90D9-6176-7CC390886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E7D2A-214D-3DAE-043B-66AB286F9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56F9B-A436-F44A-4908-B99BBF876E4C}"/>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8" name="Footer Placeholder 7">
            <a:extLst>
              <a:ext uri="{FF2B5EF4-FFF2-40B4-BE49-F238E27FC236}">
                <a16:creationId xmlns:a16="http://schemas.microsoft.com/office/drawing/2014/main" id="{F9D5B6A8-D80F-3A66-13C4-6BCA30F7AC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CA75EA-10FA-D897-423C-361563604110}"/>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48107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1272-79A4-EF4D-F3E7-B3AB20689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3F27B-8D91-EC51-B66D-C4BD58607241}"/>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4" name="Footer Placeholder 3">
            <a:extLst>
              <a:ext uri="{FF2B5EF4-FFF2-40B4-BE49-F238E27FC236}">
                <a16:creationId xmlns:a16="http://schemas.microsoft.com/office/drawing/2014/main" id="{D322810C-47E1-B1AE-0509-F65D1186B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CF894E-C241-7D49-706C-5C347C548C27}"/>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143422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9111-AF2B-3A55-D720-316C7990688E}"/>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3" name="Footer Placeholder 2">
            <a:extLst>
              <a:ext uri="{FF2B5EF4-FFF2-40B4-BE49-F238E27FC236}">
                <a16:creationId xmlns:a16="http://schemas.microsoft.com/office/drawing/2014/main" id="{781FA83E-67B0-49DB-AF35-201CF5718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528DE-3B1B-9BBF-12EB-8A7B83C26411}"/>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418403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97E3-3E04-505D-88C0-70CD7354C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796477-5901-AE6B-86D7-20B8C56AF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E09D2-C1DE-BCFB-11E1-D1FDD5EBC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3C962-6BCF-BA73-D81D-3E5A20CEF35E}"/>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6" name="Footer Placeholder 5">
            <a:extLst>
              <a:ext uri="{FF2B5EF4-FFF2-40B4-BE49-F238E27FC236}">
                <a16:creationId xmlns:a16="http://schemas.microsoft.com/office/drawing/2014/main" id="{384B280E-1801-69B7-1D03-BA70E2AFE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4C502-0649-A687-FF68-915589145536}"/>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84203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0CFA-7E27-8F62-DD61-46DA1D811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02C82-01ED-F263-2D7D-9F02C9B00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3C1B12-1915-4C88-95D2-368679840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927DF-CED5-92FA-C7BD-379F52363FA5}"/>
              </a:ext>
            </a:extLst>
          </p:cNvPr>
          <p:cNvSpPr>
            <a:spLocks noGrp="1"/>
          </p:cNvSpPr>
          <p:nvPr>
            <p:ph type="dt" sz="half" idx="10"/>
          </p:nvPr>
        </p:nvSpPr>
        <p:spPr/>
        <p:txBody>
          <a:bodyPr/>
          <a:lstStyle/>
          <a:p>
            <a:fld id="{3415B446-E2E6-B746-B5C3-0B7477123AAD}" type="datetimeFigureOut">
              <a:rPr lang="en-US" smtClean="0"/>
              <a:t>2/8/23</a:t>
            </a:fld>
            <a:endParaRPr lang="en-US"/>
          </a:p>
        </p:txBody>
      </p:sp>
      <p:sp>
        <p:nvSpPr>
          <p:cNvPr id="6" name="Footer Placeholder 5">
            <a:extLst>
              <a:ext uri="{FF2B5EF4-FFF2-40B4-BE49-F238E27FC236}">
                <a16:creationId xmlns:a16="http://schemas.microsoft.com/office/drawing/2014/main" id="{8E09B94C-4175-3CB7-AACE-DE9ED96E7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FF391-B417-08F5-203F-4706DBEC709C}"/>
              </a:ext>
            </a:extLst>
          </p:cNvPr>
          <p:cNvSpPr>
            <a:spLocks noGrp="1"/>
          </p:cNvSpPr>
          <p:nvPr>
            <p:ph type="sldNum" sz="quarter" idx="12"/>
          </p:nvPr>
        </p:nvSpPr>
        <p:spPr/>
        <p:txBody>
          <a:bodyPr/>
          <a:lstStyle/>
          <a:p>
            <a:fld id="{D97FAFC8-817D-3548-A8FC-A6183E79251D}" type="slidenum">
              <a:rPr lang="en-US" smtClean="0"/>
              <a:t>‹#›</a:t>
            </a:fld>
            <a:endParaRPr lang="en-US"/>
          </a:p>
        </p:txBody>
      </p:sp>
    </p:spTree>
    <p:extLst>
      <p:ext uri="{BB962C8B-B14F-4D97-AF65-F5344CB8AC3E}">
        <p14:creationId xmlns:p14="http://schemas.microsoft.com/office/powerpoint/2010/main" val="307304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5CBB1-4AAE-DCA1-2788-5D483DC03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2BF2E7-A198-37A9-5DB4-7BEDBD7D3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7F79-9F66-7CB6-9A51-2FF35FF40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5B446-E2E6-B746-B5C3-0B7477123AAD}" type="datetimeFigureOut">
              <a:rPr lang="en-US" smtClean="0"/>
              <a:t>2/8/23</a:t>
            </a:fld>
            <a:endParaRPr lang="en-US"/>
          </a:p>
        </p:txBody>
      </p:sp>
      <p:sp>
        <p:nvSpPr>
          <p:cNvPr id="5" name="Footer Placeholder 4">
            <a:extLst>
              <a:ext uri="{FF2B5EF4-FFF2-40B4-BE49-F238E27FC236}">
                <a16:creationId xmlns:a16="http://schemas.microsoft.com/office/drawing/2014/main" id="{C0D2D3ED-7F15-F83B-469D-0C4BD5493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B5DF3F-7078-B6F2-08D9-7AA6A61A6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FAFC8-817D-3548-A8FC-A6183E79251D}" type="slidenum">
              <a:rPr lang="en-US" smtClean="0"/>
              <a:t>‹#›</a:t>
            </a:fld>
            <a:endParaRPr lang="en-US"/>
          </a:p>
        </p:txBody>
      </p:sp>
    </p:spTree>
    <p:extLst>
      <p:ext uri="{BB962C8B-B14F-4D97-AF65-F5344CB8AC3E}">
        <p14:creationId xmlns:p14="http://schemas.microsoft.com/office/powerpoint/2010/main" val="246122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opedia.org/data-scienc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Zillow"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19/11/myths-about-web-scraping/" TargetMode="External"/><Relationship Id="rId7" Type="http://schemas.openxmlformats.org/officeDocument/2006/relationships/hyperlink" Target="https://devopedia.org/exploratory-data-analysis"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log.okfn.org/2012/06/14/laying-foundations-for-the-school-of-data/"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Zillow"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pngimg.com/download/60283"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www.odysseyis.com/10-database-design-best-practices-to-improve-performance/" TargetMode="External"/><Relationship Id="rId5" Type="http://schemas.openxmlformats.org/officeDocument/2006/relationships/hyperlink" Target="https://www.digitalocean.com/community/tutorials/how-to-use-the-mongodb-shell"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hyperlink" Target="https://creativecommons.org/licenses/by-nc-sa/3.0/" TargetMode="External"/><Relationship Id="rId3" Type="http://schemas.openxmlformats.org/officeDocument/2006/relationships/hyperlink" Target="https://www.kaggle.com/code/nextbigwhat/eda-for-categorical-variables-part-2" TargetMode="External"/><Relationship Id="rId7" Type="http://schemas.openxmlformats.org/officeDocument/2006/relationships/image" Target="../media/image21.png"/><Relationship Id="rId12" Type="http://schemas.openxmlformats.org/officeDocument/2006/relationships/hyperlink" Target="https://creativecommons.org/licenses/by-sa/3.0/" TargetMode="External"/><Relationship Id="rId2" Type="http://schemas.openxmlformats.org/officeDocument/2006/relationships/hyperlink" Target="v=https:/towardsdatascience.com/exploratory-data-analysis-eda-72ba03480417" TargetMode="External"/><Relationship Id="rId1" Type="http://schemas.openxmlformats.org/officeDocument/2006/relationships/slideLayout" Target="../slideLayouts/slideLayout2.xml"/><Relationship Id="rId6" Type="http://schemas.openxmlformats.org/officeDocument/2006/relationships/hyperlink" Target="https://escape2020.github.io/school2021/posts/clase10/" TargetMode="External"/><Relationship Id="rId11" Type="http://schemas.openxmlformats.org/officeDocument/2006/relationships/hyperlink" Target="https://en.wikipedia.org/wiki/Pandas_(software)" TargetMode="External"/><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hyperlink" Target="https://www.kaggle.com/code/nextbigwhat/eda-for-categorical-variables-a-beginner-s-way" TargetMode="External"/><Relationship Id="rId9" Type="http://schemas.openxmlformats.org/officeDocument/2006/relationships/hyperlink" Target="https://www.tomoyan.net/_detail/python/numpy_logo.svg?id=python:numpy_scipy_matplotli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tats.libretexts.org/Bookshelves/Applied_Statistics/Book:_Learning_Statistics_with_R_-_A_tutorial_for_Psychology_Students_and_other_Beginners_(Navarro)/15:_Linear_Regression/15.01:_What_Is_a_Linear_Regression_Model?"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tats.stackexchange.com/questions/105760/how-we-can-draw-an-roc-curve-for-decision-trees" TargetMode="Externa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www.striim.com/blog/guide-to-data-pipel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4ECD08-13F6-2611-0599-39A8F09CBFB5}"/>
              </a:ext>
            </a:extLst>
          </p:cNvPr>
          <p:cNvSpPr>
            <a:spLocks noGrp="1"/>
          </p:cNvSpPr>
          <p:nvPr>
            <p:ph type="ctrTitle"/>
          </p:nvPr>
        </p:nvSpPr>
        <p:spPr>
          <a:xfrm>
            <a:off x="804672" y="338328"/>
            <a:ext cx="3877056" cy="2249424"/>
          </a:xfrm>
        </p:spPr>
        <p:txBody>
          <a:bodyPr anchor="b">
            <a:normAutofit/>
          </a:bodyPr>
          <a:lstStyle/>
          <a:p>
            <a:pPr algn="l"/>
            <a:r>
              <a:rPr lang="en-US" sz="3800" b="0" i="0" u="none" strike="noStrike" dirty="0">
                <a:effectLst/>
                <a:latin typeface="Söhne"/>
              </a:rPr>
              <a:t>Data Science for House Hunting</a:t>
            </a:r>
            <a:endParaRPr lang="en-US" sz="3800" dirty="0"/>
          </a:p>
        </p:txBody>
      </p:sp>
      <p:sp>
        <p:nvSpPr>
          <p:cNvPr id="3" name="Subtitle 2">
            <a:extLst>
              <a:ext uri="{FF2B5EF4-FFF2-40B4-BE49-F238E27FC236}">
                <a16:creationId xmlns:a16="http://schemas.microsoft.com/office/drawing/2014/main" id="{83A27592-D874-555A-C1C1-93889613FA78}"/>
              </a:ext>
            </a:extLst>
          </p:cNvPr>
          <p:cNvSpPr>
            <a:spLocks noGrp="1"/>
          </p:cNvSpPr>
          <p:nvPr>
            <p:ph type="subTitle" idx="1"/>
          </p:nvPr>
        </p:nvSpPr>
        <p:spPr>
          <a:xfrm>
            <a:off x="804672" y="2724912"/>
            <a:ext cx="3209544" cy="1155525"/>
          </a:xfrm>
        </p:spPr>
        <p:txBody>
          <a:bodyPr anchor="t">
            <a:normAutofit/>
          </a:bodyPr>
          <a:lstStyle/>
          <a:p>
            <a:pPr algn="l"/>
            <a:r>
              <a:rPr lang="en-US" sz="2000"/>
              <a:t> By Juan Villegas</a:t>
            </a:r>
          </a:p>
        </p:txBody>
      </p:sp>
      <p:pic>
        <p:nvPicPr>
          <p:cNvPr id="11" name="Picture 10" descr="Diagram&#10;&#10;Description automatically generated">
            <a:extLst>
              <a:ext uri="{FF2B5EF4-FFF2-40B4-BE49-F238E27FC236}">
                <a16:creationId xmlns:a16="http://schemas.microsoft.com/office/drawing/2014/main" id="{32157384-3F4B-BB14-FA51-05785996A86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78411" y="329822"/>
            <a:ext cx="2877484" cy="2611316"/>
          </a:xfrm>
          <a:prstGeom prst="rect">
            <a:avLst/>
          </a:prstGeom>
        </p:spPr>
      </p:pic>
      <p:pic>
        <p:nvPicPr>
          <p:cNvPr id="5" name="Picture 4" descr="Icon&#10;&#10;Description automatically generated">
            <a:extLst>
              <a:ext uri="{FF2B5EF4-FFF2-40B4-BE49-F238E27FC236}">
                <a16:creationId xmlns:a16="http://schemas.microsoft.com/office/drawing/2014/main" id="{C586CF81-DFFB-864A-2145-50F167DBA11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953781" y="4096427"/>
            <a:ext cx="5702113" cy="1265869"/>
          </a:xfrm>
          <a:prstGeom prst="rect">
            <a:avLst/>
          </a:prstGeom>
        </p:spPr>
      </p:pic>
    </p:spTree>
    <p:extLst>
      <p:ext uri="{BB962C8B-B14F-4D97-AF65-F5344CB8AC3E}">
        <p14:creationId xmlns:p14="http://schemas.microsoft.com/office/powerpoint/2010/main" val="28204837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0409FB-094D-F34C-75FF-819972FBB49A}"/>
              </a:ext>
            </a:extLst>
          </p:cNvPr>
          <p:cNvSpPr>
            <a:spLocks noGrp="1"/>
          </p:cNvSpPr>
          <p:nvPr>
            <p:ph type="title"/>
          </p:nvPr>
        </p:nvSpPr>
        <p:spPr>
          <a:xfrm>
            <a:off x="838200" y="704088"/>
            <a:ext cx="3529953" cy="2980944"/>
          </a:xfrm>
        </p:spPr>
        <p:txBody>
          <a:bodyPr>
            <a:normAutofit/>
          </a:bodyPr>
          <a:lstStyle/>
          <a:p>
            <a:r>
              <a:rPr lang="en-US">
                <a:solidFill>
                  <a:schemeClr val="bg1"/>
                </a:solidFill>
              </a:rPr>
              <a:t>Questions for class:</a:t>
            </a:r>
          </a:p>
        </p:txBody>
      </p:sp>
      <p:sp>
        <p:nvSpPr>
          <p:cNvPr id="3" name="Content Placeholder 2">
            <a:extLst>
              <a:ext uri="{FF2B5EF4-FFF2-40B4-BE49-F238E27FC236}">
                <a16:creationId xmlns:a16="http://schemas.microsoft.com/office/drawing/2014/main" id="{5BCCCE53-93B6-A8A0-2F45-46DFB330E90B}"/>
              </a:ext>
            </a:extLst>
          </p:cNvPr>
          <p:cNvSpPr>
            <a:spLocks noGrp="1"/>
          </p:cNvSpPr>
          <p:nvPr>
            <p:ph idx="1"/>
          </p:nvPr>
        </p:nvSpPr>
        <p:spPr>
          <a:xfrm>
            <a:off x="6212410" y="704088"/>
            <a:ext cx="5135293" cy="5248656"/>
          </a:xfrm>
        </p:spPr>
        <p:txBody>
          <a:bodyPr anchor="ctr">
            <a:normAutofit/>
          </a:bodyPr>
          <a:lstStyle/>
          <a:p>
            <a:pPr marL="0" indent="0">
              <a:buNone/>
            </a:pPr>
            <a:r>
              <a:rPr lang="en-US" sz="2400"/>
              <a:t>Creating Data Pipelines is a new concept to me. </a:t>
            </a:r>
            <a:r>
              <a:rPr lang="en-US" sz="2400" dirty="0"/>
              <a:t>If anyone has experience with this, is there any recommendations or advice you want to give me?</a:t>
            </a:r>
          </a:p>
          <a:p>
            <a:pPr marL="0" indent="0">
              <a:buNone/>
            </a:pPr>
            <a:endParaRPr lang="en-US" sz="2400" dirty="0"/>
          </a:p>
          <a:p>
            <a:pPr marL="0" indent="0">
              <a:buNone/>
            </a:pPr>
            <a:r>
              <a:rPr lang="en-US" sz="2400" dirty="0"/>
              <a:t>Do you see any issues or is there any recommendation that you want to give me given everything I’ve mentioned?</a:t>
            </a:r>
          </a:p>
          <a:p>
            <a:pPr marL="0" indent="0">
              <a:buNone/>
            </a:pPr>
            <a:endParaRPr lang="en-US" sz="2400" dirty="0"/>
          </a:p>
        </p:txBody>
      </p:sp>
    </p:spTree>
    <p:extLst>
      <p:ext uri="{BB962C8B-B14F-4D97-AF65-F5344CB8AC3E}">
        <p14:creationId xmlns:p14="http://schemas.microsoft.com/office/powerpoint/2010/main" val="28914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CD9C12-04C3-C22F-3B97-56A5C3EC6E6F}"/>
              </a:ext>
            </a:extLst>
          </p:cNvPr>
          <p:cNvSpPr>
            <a:spLocks noGrp="1"/>
          </p:cNvSpPr>
          <p:nvPr>
            <p:ph type="title"/>
          </p:nvPr>
        </p:nvSpPr>
        <p:spPr>
          <a:xfrm>
            <a:off x="838200" y="365125"/>
            <a:ext cx="5191125" cy="1325563"/>
          </a:xfrm>
        </p:spPr>
        <p:txBody>
          <a:bodyPr>
            <a:normAutofit/>
          </a:bodyPr>
          <a:lstStyle/>
          <a:p>
            <a:r>
              <a:rPr lang="en-US" dirty="0"/>
              <a:t>Concepts</a:t>
            </a:r>
          </a:p>
        </p:txBody>
      </p:sp>
      <p:sp>
        <p:nvSpPr>
          <p:cNvPr id="3" name="Content Placeholder 2">
            <a:extLst>
              <a:ext uri="{FF2B5EF4-FFF2-40B4-BE49-F238E27FC236}">
                <a16:creationId xmlns:a16="http://schemas.microsoft.com/office/drawing/2014/main" id="{62E078CC-50EF-62E1-FC75-5D6B9BF91754}"/>
              </a:ext>
            </a:extLst>
          </p:cNvPr>
          <p:cNvSpPr>
            <a:spLocks noGrp="1"/>
          </p:cNvSpPr>
          <p:nvPr>
            <p:ph idx="1"/>
          </p:nvPr>
        </p:nvSpPr>
        <p:spPr>
          <a:xfrm>
            <a:off x="838200" y="2021249"/>
            <a:ext cx="5707565" cy="4155713"/>
          </a:xfrm>
        </p:spPr>
        <p:txBody>
          <a:bodyPr>
            <a:normAutofit/>
          </a:bodyPr>
          <a:lstStyle/>
          <a:p>
            <a:pPr>
              <a:buFont typeface="Arial" panose="020B0604020202020204" pitchFamily="34" charset="0"/>
              <a:buChar char="•"/>
            </a:pPr>
            <a:r>
              <a:rPr lang="en-US" sz="1300" b="1" i="0" u="none" strike="noStrike" dirty="0">
                <a:effectLst/>
                <a:latin typeface="Söhne"/>
              </a:rPr>
              <a:t>Data Science: </a:t>
            </a:r>
            <a:r>
              <a:rPr lang="en-US" sz="1300" b="0" i="0" u="none" strike="noStrike" dirty="0">
                <a:effectLst/>
                <a:latin typeface="Söhne"/>
              </a:rPr>
              <a:t>Using statistics, programming, and domain expertise to extract insights from data.</a:t>
            </a:r>
          </a:p>
          <a:p>
            <a:pPr>
              <a:buFont typeface="Arial" panose="020B0604020202020204" pitchFamily="34" charset="0"/>
              <a:buChar char="•"/>
            </a:pPr>
            <a:r>
              <a:rPr lang="en-US" sz="1300" b="1" i="0" u="none" strike="noStrike" dirty="0">
                <a:effectLst/>
                <a:latin typeface="Söhne"/>
              </a:rPr>
              <a:t>Web Scraping</a:t>
            </a:r>
            <a:r>
              <a:rPr lang="en-US" sz="1300" b="0" i="0" u="none" strike="noStrike" dirty="0">
                <a:effectLst/>
                <a:latin typeface="Söhne"/>
              </a:rPr>
              <a:t>: the process of automating data extraction from websites.</a:t>
            </a:r>
          </a:p>
          <a:p>
            <a:pPr>
              <a:buFont typeface="Arial" panose="020B0604020202020204" pitchFamily="34" charset="0"/>
              <a:buChar char="•"/>
            </a:pPr>
            <a:r>
              <a:rPr lang="en-US" sz="1300" b="1" i="0" u="none" strike="noStrike" dirty="0">
                <a:effectLst/>
                <a:latin typeface="Söhne"/>
              </a:rPr>
              <a:t>Beautiful Soup</a:t>
            </a:r>
            <a:r>
              <a:rPr lang="en-US" sz="1300" b="0" i="0" u="none" strike="noStrike" dirty="0">
                <a:effectLst/>
                <a:latin typeface="Söhne"/>
              </a:rPr>
              <a:t>: a Python library used for web scraping.</a:t>
            </a:r>
          </a:p>
          <a:p>
            <a:pPr>
              <a:buFont typeface="Arial" panose="020B0604020202020204" pitchFamily="34" charset="0"/>
              <a:buChar char="•"/>
            </a:pPr>
            <a:r>
              <a:rPr lang="en-US" sz="1300" b="1" i="0" u="none" strike="noStrike" dirty="0">
                <a:effectLst/>
                <a:latin typeface="Söhne"/>
              </a:rPr>
              <a:t>SQL &amp; NoSQL</a:t>
            </a:r>
            <a:r>
              <a:rPr lang="en-US" sz="1300" b="0" i="0" u="none" strike="noStrike" dirty="0">
                <a:effectLst/>
                <a:latin typeface="Söhne"/>
              </a:rPr>
              <a:t>: SQL is a relational database management system with MySQL being a popular DB</a:t>
            </a:r>
          </a:p>
          <a:p>
            <a:r>
              <a:rPr lang="en-US" sz="1300" b="1" i="0" u="none" strike="noStrike" dirty="0">
                <a:effectLst/>
                <a:latin typeface="Söhne"/>
              </a:rPr>
              <a:t>NoSQL: </a:t>
            </a:r>
            <a:r>
              <a:rPr lang="en-US" sz="1300" b="0" i="0" u="none" strike="noStrike" dirty="0">
                <a:effectLst/>
                <a:latin typeface="Söhne"/>
              </a:rPr>
              <a:t>NoSQL is a non-relational database management system. MongoDB is a popular NoSQL DB</a:t>
            </a:r>
          </a:p>
          <a:p>
            <a:pPr>
              <a:buFont typeface="Arial" panose="020B0604020202020204" pitchFamily="34" charset="0"/>
              <a:buChar char="•"/>
            </a:pPr>
            <a:r>
              <a:rPr lang="en-US" sz="1300" b="1" i="0" u="none" strike="noStrike" dirty="0">
                <a:effectLst/>
                <a:latin typeface="Söhne"/>
              </a:rPr>
              <a:t>Exploratory Data Analysis (EDA): </a:t>
            </a:r>
            <a:r>
              <a:rPr lang="en-US" sz="1300" b="0" i="0" u="none" strike="noStrike" dirty="0">
                <a:effectLst/>
                <a:latin typeface="Söhne"/>
              </a:rPr>
              <a:t>The process of analyzing and summarizing a dataset to gain insights and understanding.</a:t>
            </a:r>
          </a:p>
          <a:p>
            <a:pPr>
              <a:buFont typeface="Arial" panose="020B0604020202020204" pitchFamily="34" charset="0"/>
              <a:buChar char="•"/>
            </a:pPr>
            <a:r>
              <a:rPr lang="en-US" sz="1300" b="1" i="0" u="none" strike="noStrike" dirty="0">
                <a:effectLst/>
                <a:latin typeface="Söhne"/>
              </a:rPr>
              <a:t>matplotlib, pandas, and NumPy: </a:t>
            </a:r>
            <a:r>
              <a:rPr lang="en-US" sz="1300" b="0" i="0" u="none" strike="noStrike" dirty="0">
                <a:effectLst/>
                <a:latin typeface="Söhne"/>
              </a:rPr>
              <a:t>Python libraries used for data analysis and visualization.</a:t>
            </a:r>
          </a:p>
          <a:p>
            <a:pPr>
              <a:buFont typeface="Arial" panose="020B0604020202020204" pitchFamily="34" charset="0"/>
              <a:buChar char="•"/>
            </a:pPr>
            <a:r>
              <a:rPr lang="en-US" sz="1300" b="1" i="0" u="none" strike="noStrike" dirty="0">
                <a:effectLst/>
                <a:latin typeface="Söhne"/>
              </a:rPr>
              <a:t>Regression &amp; Classification: </a:t>
            </a:r>
            <a:r>
              <a:rPr lang="en-US" sz="1300" dirty="0">
                <a:latin typeface="Söhne"/>
              </a:rPr>
              <a:t>Supervised</a:t>
            </a:r>
            <a:r>
              <a:rPr lang="en-US" sz="1300" b="1" dirty="0">
                <a:latin typeface="Söhne"/>
              </a:rPr>
              <a:t> </a:t>
            </a:r>
            <a:r>
              <a:rPr lang="en-US" sz="1300" dirty="0">
                <a:latin typeface="Söhne"/>
              </a:rPr>
              <a:t>M</a:t>
            </a:r>
            <a:r>
              <a:rPr lang="en-US" sz="1300" b="0" i="0" u="none" strike="noStrike" dirty="0">
                <a:effectLst/>
                <a:latin typeface="Söhne"/>
              </a:rPr>
              <a:t>achine learning algorithms used to classify &amp; make predictions.</a:t>
            </a:r>
          </a:p>
          <a:p>
            <a:pPr>
              <a:buFont typeface="Arial" panose="020B0604020202020204" pitchFamily="34" charset="0"/>
              <a:buChar char="•"/>
            </a:pPr>
            <a:r>
              <a:rPr lang="en-US" sz="1300" b="1" i="0" u="none" strike="noStrike" dirty="0">
                <a:effectLst/>
                <a:latin typeface="Söhne"/>
              </a:rPr>
              <a:t>Data Pipelines: </a:t>
            </a:r>
            <a:r>
              <a:rPr lang="en-US" sz="1300" b="0" i="0" u="none" strike="noStrike" dirty="0">
                <a:effectLst/>
                <a:latin typeface="Söhne"/>
              </a:rPr>
              <a:t>A series of automated steps for processing data</a:t>
            </a:r>
          </a:p>
          <a:p>
            <a:endParaRPr lang="en-US" sz="1300" dirty="0"/>
          </a:p>
        </p:txBody>
      </p:sp>
      <p:pic>
        <p:nvPicPr>
          <p:cNvPr id="7" name="Picture 6" descr="Graphical user interface&#10;&#10;Description automatically generated with low confidence">
            <a:extLst>
              <a:ext uri="{FF2B5EF4-FFF2-40B4-BE49-F238E27FC236}">
                <a16:creationId xmlns:a16="http://schemas.microsoft.com/office/drawing/2014/main" id="{1A18C267-AF6E-1836-FCB4-78675A990FF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41" r="26754" b="-1"/>
          <a:stretch/>
        </p:blipFill>
        <p:spPr>
          <a:xfrm>
            <a:off x="7743896" y="321786"/>
            <a:ext cx="4126372" cy="1811335"/>
          </a:xfrm>
          <a:prstGeom prst="rect">
            <a:avLst/>
          </a:prstGeom>
        </p:spPr>
      </p:pic>
      <p:pic>
        <p:nvPicPr>
          <p:cNvPr id="13" name="Picture 12" descr="Diagram&#10;&#10;Description automatically generated">
            <a:extLst>
              <a:ext uri="{FF2B5EF4-FFF2-40B4-BE49-F238E27FC236}">
                <a16:creationId xmlns:a16="http://schemas.microsoft.com/office/drawing/2014/main" id="{C72C192F-8988-02EA-3049-7A2DCD8F2A6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3" b="8788"/>
          <a:stretch/>
        </p:blipFill>
        <p:spPr>
          <a:xfrm>
            <a:off x="8772525" y="2766760"/>
            <a:ext cx="3097743" cy="1130170"/>
          </a:xfrm>
          <a:prstGeom prst="rect">
            <a:avLst/>
          </a:prstGeom>
        </p:spPr>
      </p:pic>
      <p:pic>
        <p:nvPicPr>
          <p:cNvPr id="10" name="Picture 9" descr="Diagram&#10;&#10;Description automatically generated">
            <a:extLst>
              <a:ext uri="{FF2B5EF4-FFF2-40B4-BE49-F238E27FC236}">
                <a16:creationId xmlns:a16="http://schemas.microsoft.com/office/drawing/2014/main" id="{8825DE10-1060-4231-7BF8-A1DC986EDA2F}"/>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5274" r="2" b="2"/>
          <a:stretch/>
        </p:blipFill>
        <p:spPr>
          <a:xfrm>
            <a:off x="9553574" y="4818891"/>
            <a:ext cx="2316691" cy="1277866"/>
          </a:xfrm>
          <a:prstGeom prst="rect">
            <a:avLst/>
          </a:prstGeom>
        </p:spPr>
      </p:pic>
    </p:spTree>
    <p:extLst>
      <p:ext uri="{BB962C8B-B14F-4D97-AF65-F5344CB8AC3E}">
        <p14:creationId xmlns:p14="http://schemas.microsoft.com/office/powerpoint/2010/main" val="33253982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loorplan on a table">
            <a:extLst>
              <a:ext uri="{FF2B5EF4-FFF2-40B4-BE49-F238E27FC236}">
                <a16:creationId xmlns:a16="http://schemas.microsoft.com/office/drawing/2014/main" id="{258099A2-E161-B942-F0E4-43244D9BEDE1}"/>
              </a:ext>
            </a:extLst>
          </p:cNvPr>
          <p:cNvPicPr>
            <a:picLocks noChangeAspect="1"/>
          </p:cNvPicPr>
          <p:nvPr/>
        </p:nvPicPr>
        <p:blipFill rotWithShape="1">
          <a:blip r:embed="rId2"/>
          <a:srcRect l="20368" r="3732"/>
          <a:stretch/>
        </p:blipFill>
        <p:spPr>
          <a:xfrm>
            <a:off x="4808765" y="10"/>
            <a:ext cx="7383236" cy="6857990"/>
          </a:xfrm>
          <a:prstGeom prst="rect">
            <a:avLst/>
          </a:prstGeom>
        </p:spPr>
      </p:pic>
      <p:sp>
        <p:nvSpPr>
          <p:cNvPr id="9" name="Freeform: Shape 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35D2A8-40B5-35D2-D078-64859BFDC3E0}"/>
              </a:ext>
            </a:extLst>
          </p:cNvPr>
          <p:cNvSpPr>
            <a:spLocks noGrp="1"/>
          </p:cNvSpPr>
          <p:nvPr>
            <p:ph type="title"/>
          </p:nvPr>
        </p:nvSpPr>
        <p:spPr>
          <a:xfrm>
            <a:off x="804673" y="365125"/>
            <a:ext cx="6179700" cy="1325563"/>
          </a:xfrm>
        </p:spPr>
        <p:txBody>
          <a:bodyPr>
            <a:normAutofit/>
          </a:bodyPr>
          <a:lstStyle/>
          <a:p>
            <a:r>
              <a:rPr lang="en-US" b="0" i="0" u="none" strike="noStrike">
                <a:effectLst/>
                <a:latin typeface="Söhne"/>
              </a:rPr>
              <a:t>Overall objective</a:t>
            </a:r>
            <a:endParaRPr lang="en-US" dirty="0"/>
          </a:p>
        </p:txBody>
      </p:sp>
      <p:sp>
        <p:nvSpPr>
          <p:cNvPr id="3" name="Content Placeholder 2">
            <a:extLst>
              <a:ext uri="{FF2B5EF4-FFF2-40B4-BE49-F238E27FC236}">
                <a16:creationId xmlns:a16="http://schemas.microsoft.com/office/drawing/2014/main" id="{54FD7564-5FE4-4DBB-A5F5-F89BD429899A}"/>
              </a:ext>
            </a:extLst>
          </p:cNvPr>
          <p:cNvSpPr>
            <a:spLocks noGrp="1"/>
          </p:cNvSpPr>
          <p:nvPr>
            <p:ph idx="1"/>
          </p:nvPr>
        </p:nvSpPr>
        <p:spPr>
          <a:xfrm>
            <a:off x="804673" y="2022601"/>
            <a:ext cx="4655602" cy="4154361"/>
          </a:xfrm>
        </p:spPr>
        <p:txBody>
          <a:bodyPr>
            <a:normAutofit/>
          </a:bodyPr>
          <a:lstStyle/>
          <a:p>
            <a:pPr marL="0" indent="0">
              <a:buNone/>
            </a:pPr>
            <a:r>
              <a:rPr lang="en-US" sz="2000" b="0" i="0" u="none" strike="noStrike" dirty="0">
                <a:effectLst/>
                <a:latin typeface="Söhne"/>
              </a:rPr>
              <a:t>The overall objective of the project is to use data science techniques to help decide when buying a house. The project will focus on learning how to web scrape from Zillow's website to gather information on homes within a 15-mile radius of my job. The project will also involve creating two databases to store the information, conducting Exploratory Data Analysis, creating data science models, and automating the process using pipelines.</a:t>
            </a:r>
          </a:p>
          <a:p>
            <a:pPr marL="0" indent="0">
              <a:buNone/>
            </a:pPr>
            <a:r>
              <a:rPr lang="en-US" sz="2000" b="0" i="0" u="none" strike="noStrike" dirty="0">
                <a:effectLst/>
                <a:latin typeface="Söhne"/>
              </a:rPr>
              <a:t>This project will prepare me for my summer internship.</a:t>
            </a:r>
          </a:p>
          <a:p>
            <a:pPr marL="0" indent="0">
              <a:buNone/>
            </a:pPr>
            <a:endParaRPr lang="en-US" sz="2000" dirty="0">
              <a:latin typeface="Söhne"/>
            </a:endParaRPr>
          </a:p>
          <a:p>
            <a:pPr marL="0" indent="0">
              <a:buNone/>
            </a:pPr>
            <a:endParaRPr lang="en-US" sz="2000" b="0" i="0" u="none" strike="noStrike" dirty="0">
              <a:effectLst/>
              <a:latin typeface="Söhne"/>
            </a:endParaRPr>
          </a:p>
          <a:p>
            <a:endParaRPr lang="en-US" sz="2000" dirty="0"/>
          </a:p>
        </p:txBody>
      </p:sp>
    </p:spTree>
    <p:extLst>
      <p:ext uri="{BB962C8B-B14F-4D97-AF65-F5344CB8AC3E}">
        <p14:creationId xmlns:p14="http://schemas.microsoft.com/office/powerpoint/2010/main" val="15008613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461F-C5AB-8A93-3E34-B57FC3285518}"/>
              </a:ext>
            </a:extLst>
          </p:cNvPr>
          <p:cNvSpPr>
            <a:spLocks noGrp="1"/>
          </p:cNvSpPr>
          <p:nvPr>
            <p:ph type="title"/>
          </p:nvPr>
        </p:nvSpPr>
        <p:spPr/>
        <p:txBody>
          <a:bodyPr/>
          <a:lstStyle/>
          <a:p>
            <a:r>
              <a:rPr lang="en-US" b="0" i="0" u="none" strike="noStrike">
                <a:solidFill>
                  <a:srgbClr val="374151"/>
                </a:solidFill>
                <a:effectLst/>
                <a:latin typeface="Söhne"/>
              </a:rPr>
              <a:t>Timeline:</a:t>
            </a:r>
            <a:endParaRPr lang="en-US" dirty="0"/>
          </a:p>
        </p:txBody>
      </p:sp>
      <p:graphicFrame>
        <p:nvGraphicFramePr>
          <p:cNvPr id="8" name="Content Placeholder 2">
            <a:extLst>
              <a:ext uri="{FF2B5EF4-FFF2-40B4-BE49-F238E27FC236}">
                <a16:creationId xmlns:a16="http://schemas.microsoft.com/office/drawing/2014/main" id="{4EB1409F-DAED-6B17-F8A2-635ACDE186CC}"/>
              </a:ext>
            </a:extLst>
          </p:cNvPr>
          <p:cNvGraphicFramePr>
            <a:graphicFrameLocks noGrp="1"/>
          </p:cNvGraphicFramePr>
          <p:nvPr>
            <p:ph idx="1"/>
            <p:extLst>
              <p:ext uri="{D42A27DB-BD31-4B8C-83A1-F6EECF244321}">
                <p14:modId xmlns:p14="http://schemas.microsoft.com/office/powerpoint/2010/main" val="42827000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32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7A8E90-4CBF-0891-D270-B6F0A32CEB4F}"/>
              </a:ext>
            </a:extLst>
          </p:cNvPr>
          <p:cNvSpPr>
            <a:spLocks noGrp="1"/>
          </p:cNvSpPr>
          <p:nvPr>
            <p:ph type="title"/>
          </p:nvPr>
        </p:nvSpPr>
        <p:spPr>
          <a:xfrm>
            <a:off x="838199" y="365125"/>
            <a:ext cx="5529943" cy="1325563"/>
          </a:xfrm>
        </p:spPr>
        <p:txBody>
          <a:bodyPr>
            <a:normAutofit/>
          </a:bodyPr>
          <a:lstStyle/>
          <a:p>
            <a:r>
              <a:rPr lang="en-US" b="0" i="0" u="none" strike="noStrike">
                <a:effectLst/>
                <a:latin typeface="Söhne"/>
              </a:rPr>
              <a:t>February 22nd: Web Scraping</a:t>
            </a:r>
            <a:endParaRPr lang="en-US" dirty="0"/>
          </a:p>
        </p:txBody>
      </p:sp>
      <p:sp>
        <p:nvSpPr>
          <p:cNvPr id="3" name="Content Placeholder 2">
            <a:extLst>
              <a:ext uri="{FF2B5EF4-FFF2-40B4-BE49-F238E27FC236}">
                <a16:creationId xmlns:a16="http://schemas.microsoft.com/office/drawing/2014/main" id="{4834227E-8EF6-2F58-AF5B-891D9FD1BC9A}"/>
              </a:ext>
            </a:extLst>
          </p:cNvPr>
          <p:cNvSpPr>
            <a:spLocks noGrp="1"/>
          </p:cNvSpPr>
          <p:nvPr>
            <p:ph idx="1"/>
          </p:nvPr>
        </p:nvSpPr>
        <p:spPr>
          <a:xfrm>
            <a:off x="838199" y="1825625"/>
            <a:ext cx="4142091" cy="3399518"/>
          </a:xfrm>
        </p:spPr>
        <p:txBody>
          <a:bodyPr>
            <a:normAutofit/>
          </a:bodyPr>
          <a:lstStyle/>
          <a:p>
            <a:endParaRPr lang="en-US" sz="1400">
              <a:latin typeface="Söhne"/>
            </a:endParaRPr>
          </a:p>
          <a:p>
            <a:pPr marL="0" indent="0">
              <a:buNone/>
            </a:pPr>
            <a:r>
              <a:rPr lang="en-US" sz="1400" b="0" i="0" u="none" strike="noStrike">
                <a:effectLst/>
                <a:latin typeface="Söhne"/>
              </a:rPr>
              <a:t>Gather information on homes within a 15-mile radius of my job using Zillow’s website:</a:t>
            </a:r>
          </a:p>
          <a:p>
            <a:endParaRPr lang="en-US" sz="1400" b="0" i="0" u="none" strike="noStrike">
              <a:effectLst/>
              <a:latin typeface="Söhne"/>
            </a:endParaRPr>
          </a:p>
          <a:p>
            <a:pPr lvl="1"/>
            <a:r>
              <a:rPr lang="en-US" sz="1400" b="0" i="0" u="none" strike="noStrike">
                <a:effectLst/>
                <a:latin typeface="Söhne"/>
              </a:rPr>
              <a:t>Using </a:t>
            </a:r>
            <a:r>
              <a:rPr lang="en-US" sz="1400">
                <a:latin typeface="Söhne"/>
              </a:rPr>
              <a:t>ARCMAP, create a spatial query that gives me a table of all the zips code (better precision) of all cities/towns within a 15-mile radius of my job.</a:t>
            </a:r>
          </a:p>
          <a:p>
            <a:pPr lvl="1"/>
            <a:r>
              <a:rPr lang="en-US" sz="1400">
                <a:latin typeface="Söhne"/>
              </a:rPr>
              <a:t>L</a:t>
            </a:r>
            <a:r>
              <a:rPr lang="en-US" sz="1400" b="0" i="0" u="none" strike="noStrike">
                <a:effectLst/>
                <a:latin typeface="Söhne"/>
              </a:rPr>
              <a:t>earn how to web scrape using the Beautiful Soup library in Python:</a:t>
            </a:r>
          </a:p>
          <a:p>
            <a:pPr lvl="1"/>
            <a:r>
              <a:rPr lang="en-US" sz="1400">
                <a:latin typeface="Söhne"/>
              </a:rPr>
              <a:t>Decide what attributes I will be extracting from each house: Price, Year Built, # of bed/bath rooms, sqr footage, etc.…</a:t>
            </a:r>
            <a:endParaRPr lang="en-US" sz="1400" b="0" i="0" u="none" strike="noStrike">
              <a:effectLst/>
              <a:latin typeface="Söhne"/>
            </a:endParaRPr>
          </a:p>
          <a:p>
            <a:pPr lvl="1"/>
            <a:endParaRPr lang="en-US" sz="1400" b="0" i="0" u="none" strike="noStrike">
              <a:effectLst/>
              <a:latin typeface="Söhne"/>
            </a:endParaRPr>
          </a:p>
          <a:p>
            <a:endParaRPr lang="en-US" sz="1400" b="0" i="0" u="none" strike="noStrike">
              <a:effectLst/>
              <a:latin typeface="Söhne"/>
            </a:endParaRPr>
          </a:p>
          <a:p>
            <a:endParaRPr lang="en-US" sz="1400"/>
          </a:p>
        </p:txBody>
      </p:sp>
      <p:pic>
        <p:nvPicPr>
          <p:cNvPr id="5" name="Picture 4" descr="Icon&#10;&#10;Description automatically generated">
            <a:extLst>
              <a:ext uri="{FF2B5EF4-FFF2-40B4-BE49-F238E27FC236}">
                <a16:creationId xmlns:a16="http://schemas.microsoft.com/office/drawing/2014/main" id="{E7DE29F2-04CF-2EC1-FA4B-373585FC5F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83141" y="1134101"/>
            <a:ext cx="3936488" cy="873900"/>
          </a:xfrm>
          <a:prstGeom prst="rect">
            <a:avLst/>
          </a:prstGeom>
        </p:spPr>
      </p:pic>
      <p:pic>
        <p:nvPicPr>
          <p:cNvPr id="8" name="Picture 7" descr="Map&#10;&#10;Description automatically generated">
            <a:extLst>
              <a:ext uri="{FF2B5EF4-FFF2-40B4-BE49-F238E27FC236}">
                <a16:creationId xmlns:a16="http://schemas.microsoft.com/office/drawing/2014/main" id="{32516B68-5FF9-4B84-A6B0-6216EDA833C2}"/>
              </a:ext>
            </a:extLst>
          </p:cNvPr>
          <p:cNvPicPr>
            <a:picLocks noChangeAspect="1"/>
          </p:cNvPicPr>
          <p:nvPr/>
        </p:nvPicPr>
        <p:blipFill rotWithShape="1">
          <a:blip r:embed="rId4"/>
          <a:srcRect l="-13419" r="-29045"/>
          <a:stretch/>
        </p:blipFill>
        <p:spPr>
          <a:xfrm>
            <a:off x="6409307" y="3142145"/>
            <a:ext cx="5110322" cy="2874555"/>
          </a:xfrm>
          <a:prstGeom prst="rect">
            <a:avLst/>
          </a:prstGeom>
        </p:spPr>
      </p:pic>
    </p:spTree>
    <p:extLst>
      <p:ext uri="{BB962C8B-B14F-4D97-AF65-F5344CB8AC3E}">
        <p14:creationId xmlns:p14="http://schemas.microsoft.com/office/powerpoint/2010/main" val="5732818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76E21D1B-2E8B-0404-B379-5E5AD312A59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2974" r="-2" b="-2"/>
          <a:stretch/>
        </p:blipFill>
        <p:spPr>
          <a:xfrm>
            <a:off x="6015107" y="-1"/>
            <a:ext cx="6176895" cy="2937954"/>
          </a:xfrm>
          <a:prstGeom prst="rect">
            <a:avLst/>
          </a:prstGeom>
        </p:spPr>
      </p:pic>
      <p:pic>
        <p:nvPicPr>
          <p:cNvPr id="5" name="Picture 4" descr="A picture containing text, room, gambling house, scene&#10;&#10;Description automatically generated">
            <a:extLst>
              <a:ext uri="{FF2B5EF4-FFF2-40B4-BE49-F238E27FC236}">
                <a16:creationId xmlns:a16="http://schemas.microsoft.com/office/drawing/2014/main" id="{F08DCFCE-93C8-BC40-756B-3912C2B23BFD}"/>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6734" r="1" b="1113"/>
          <a:stretch/>
        </p:blipFill>
        <p:spPr>
          <a:xfrm>
            <a:off x="4203638" y="2937953"/>
            <a:ext cx="7988360" cy="3920047"/>
          </a:xfrm>
          <a:prstGeom prst="rect">
            <a:avLst/>
          </a:prstGeom>
        </p:spPr>
      </p:pic>
      <p:sp>
        <p:nvSpPr>
          <p:cNvPr id="32" name="Freeform: Shape 3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58164C-5969-843A-1A7E-0399D4C0886D}"/>
              </a:ext>
            </a:extLst>
          </p:cNvPr>
          <p:cNvSpPr>
            <a:spLocks noGrp="1"/>
          </p:cNvSpPr>
          <p:nvPr>
            <p:ph type="title"/>
          </p:nvPr>
        </p:nvSpPr>
        <p:spPr>
          <a:xfrm>
            <a:off x="804672" y="365125"/>
            <a:ext cx="5266155" cy="1325563"/>
          </a:xfrm>
        </p:spPr>
        <p:txBody>
          <a:bodyPr>
            <a:normAutofit/>
          </a:bodyPr>
          <a:lstStyle/>
          <a:p>
            <a:r>
              <a:rPr lang="en-US" b="0" i="0" u="none" strike="noStrike">
                <a:effectLst/>
                <a:latin typeface="Söhne"/>
              </a:rPr>
              <a:t>March 8th: Database Creation</a:t>
            </a:r>
            <a:endParaRPr lang="en-US" dirty="0"/>
          </a:p>
        </p:txBody>
      </p:sp>
      <p:sp>
        <p:nvSpPr>
          <p:cNvPr id="3" name="Content Placeholder 2">
            <a:extLst>
              <a:ext uri="{FF2B5EF4-FFF2-40B4-BE49-F238E27FC236}">
                <a16:creationId xmlns:a16="http://schemas.microsoft.com/office/drawing/2014/main" id="{8983AB86-7BB1-461F-C64B-A2C07F29DACE}"/>
              </a:ext>
            </a:extLst>
          </p:cNvPr>
          <p:cNvSpPr>
            <a:spLocks noGrp="1"/>
          </p:cNvSpPr>
          <p:nvPr>
            <p:ph idx="1"/>
          </p:nvPr>
        </p:nvSpPr>
        <p:spPr>
          <a:xfrm>
            <a:off x="804672" y="2022601"/>
            <a:ext cx="3941499" cy="4154361"/>
          </a:xfrm>
        </p:spPr>
        <p:txBody>
          <a:bodyPr>
            <a:normAutofit/>
          </a:bodyPr>
          <a:lstStyle/>
          <a:p>
            <a:pPr marL="0" indent="0">
              <a:buNone/>
            </a:pPr>
            <a:r>
              <a:rPr lang="en-US" sz="2000">
                <a:latin typeface="Söhne"/>
              </a:rPr>
              <a:t>Store all the same information gathered into 2 databases (The 2 databases ties along with my Senior Research Project):</a:t>
            </a:r>
          </a:p>
          <a:p>
            <a:pPr marL="0" indent="0">
              <a:buNone/>
            </a:pPr>
            <a:endParaRPr lang="en-US" sz="2000">
              <a:latin typeface="Söhne"/>
            </a:endParaRPr>
          </a:p>
          <a:p>
            <a:pPr marL="0" indent="0">
              <a:buNone/>
            </a:pPr>
            <a:r>
              <a:rPr lang="en-US" sz="2000">
                <a:latin typeface="Söhne"/>
              </a:rPr>
              <a:t>Design </a:t>
            </a:r>
            <a:r>
              <a:rPr lang="en-US" sz="2000">
                <a:latin typeface="Söhne"/>
                <a:hlinkClick r:id="rId6"/>
              </a:rPr>
              <a:t>efficient and well put </a:t>
            </a:r>
            <a:r>
              <a:rPr lang="en-US" sz="2000">
                <a:latin typeface="Söhne"/>
              </a:rPr>
              <a:t>DB:</a:t>
            </a:r>
          </a:p>
          <a:p>
            <a:r>
              <a:rPr lang="en-US" sz="2000">
                <a:latin typeface="Söhne"/>
              </a:rPr>
              <a:t>NoSQL DB </a:t>
            </a:r>
            <a:r>
              <a:rPr lang="en-US" sz="2000">
                <a:latin typeface="Söhne"/>
                <a:sym typeface="Wingdings" pitchFamily="2" charset="2"/>
              </a:rPr>
              <a:t> </a:t>
            </a:r>
            <a:r>
              <a:rPr lang="en-US" sz="2000">
                <a:latin typeface="Söhne"/>
              </a:rPr>
              <a:t>MongoDB</a:t>
            </a:r>
          </a:p>
          <a:p>
            <a:r>
              <a:rPr lang="en-US" sz="2000">
                <a:latin typeface="Söhne"/>
              </a:rPr>
              <a:t>SQL DB </a:t>
            </a:r>
            <a:r>
              <a:rPr lang="en-US" sz="2000">
                <a:latin typeface="Söhne"/>
                <a:sym typeface="Wingdings" pitchFamily="2" charset="2"/>
              </a:rPr>
              <a:t></a:t>
            </a:r>
            <a:r>
              <a:rPr lang="en-US" sz="2000">
                <a:latin typeface="Söhne"/>
              </a:rPr>
              <a:t>MYSQL</a:t>
            </a:r>
          </a:p>
          <a:p>
            <a:pPr marL="0" indent="0">
              <a:buNone/>
            </a:pPr>
            <a:endParaRPr lang="en-US" sz="2000">
              <a:latin typeface="Söhne"/>
            </a:endParaRPr>
          </a:p>
          <a:p>
            <a:pPr marL="0" indent="0">
              <a:buNone/>
            </a:pPr>
            <a:r>
              <a:rPr lang="en-US" sz="2000">
                <a:latin typeface="Söhne"/>
              </a:rPr>
              <a:t>Query &amp; Test database</a:t>
            </a:r>
          </a:p>
          <a:p>
            <a:pPr lvl="1"/>
            <a:endParaRPr lang="en-US" sz="2000">
              <a:latin typeface="Söhne"/>
            </a:endParaRPr>
          </a:p>
          <a:p>
            <a:pPr marL="457200" lvl="1" indent="0">
              <a:buNone/>
            </a:pPr>
            <a:endParaRPr lang="en-US" sz="2000">
              <a:latin typeface="Söhne"/>
            </a:endParaRPr>
          </a:p>
          <a:p>
            <a:pPr lvl="1"/>
            <a:endParaRPr lang="en-US" sz="2000">
              <a:latin typeface="Söhne"/>
            </a:endParaRPr>
          </a:p>
          <a:p>
            <a:pPr lvl="1"/>
            <a:endParaRPr lang="en-US" sz="2000">
              <a:latin typeface="Söhne"/>
            </a:endParaRPr>
          </a:p>
          <a:p>
            <a:pPr lvl="1"/>
            <a:endParaRPr lang="en-US" sz="2000">
              <a:latin typeface="Söhne"/>
            </a:endParaRPr>
          </a:p>
          <a:p>
            <a:pPr marL="0" indent="0">
              <a:buNone/>
            </a:pPr>
            <a:endParaRPr lang="en-US" sz="2000">
              <a:latin typeface="Söhne"/>
            </a:endParaRPr>
          </a:p>
          <a:p>
            <a:pPr marL="0" indent="0">
              <a:buNone/>
            </a:pPr>
            <a:endParaRPr lang="en-US" sz="2000"/>
          </a:p>
        </p:txBody>
      </p:sp>
    </p:spTree>
    <p:extLst>
      <p:ext uri="{BB962C8B-B14F-4D97-AF65-F5344CB8AC3E}">
        <p14:creationId xmlns:p14="http://schemas.microsoft.com/office/powerpoint/2010/main" val="14208531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28CA2F-D0E1-BE49-E484-45C57ABAE88D}"/>
              </a:ext>
            </a:extLst>
          </p:cNvPr>
          <p:cNvSpPr>
            <a:spLocks noGrp="1"/>
          </p:cNvSpPr>
          <p:nvPr>
            <p:ph type="title"/>
          </p:nvPr>
        </p:nvSpPr>
        <p:spPr>
          <a:xfrm>
            <a:off x="838200" y="365125"/>
            <a:ext cx="5191125" cy="1325563"/>
          </a:xfrm>
        </p:spPr>
        <p:txBody>
          <a:bodyPr>
            <a:normAutofit/>
          </a:bodyPr>
          <a:lstStyle/>
          <a:p>
            <a:r>
              <a:rPr lang="en-US" sz="3700" b="0" i="0" u="none" strike="noStrike">
                <a:effectLst/>
                <a:latin typeface="Söhne"/>
              </a:rPr>
              <a:t>March 29th: Exploratory Data Analysis </a:t>
            </a:r>
            <a:r>
              <a:rPr lang="en-US" sz="3700" b="0" i="0" u="none" strike="noStrike">
                <a:effectLst/>
                <a:latin typeface="Söhne"/>
                <a:hlinkClick r:id="rId2"/>
              </a:rPr>
              <a:t>(EDA)</a:t>
            </a:r>
            <a:endParaRPr lang="en-US" sz="3700"/>
          </a:p>
        </p:txBody>
      </p:sp>
      <p:sp>
        <p:nvSpPr>
          <p:cNvPr id="3" name="Content Placeholder 2">
            <a:extLst>
              <a:ext uri="{FF2B5EF4-FFF2-40B4-BE49-F238E27FC236}">
                <a16:creationId xmlns:a16="http://schemas.microsoft.com/office/drawing/2014/main" id="{7F0EFC97-3518-9260-2D5E-D55A86DF0ABE}"/>
              </a:ext>
            </a:extLst>
          </p:cNvPr>
          <p:cNvSpPr>
            <a:spLocks noGrp="1"/>
          </p:cNvSpPr>
          <p:nvPr>
            <p:ph idx="1"/>
          </p:nvPr>
        </p:nvSpPr>
        <p:spPr>
          <a:xfrm>
            <a:off x="838200" y="2021249"/>
            <a:ext cx="5707565" cy="4155713"/>
          </a:xfrm>
        </p:spPr>
        <p:txBody>
          <a:bodyPr>
            <a:normAutofit/>
          </a:bodyPr>
          <a:lstStyle/>
          <a:p>
            <a:pPr marL="0" indent="0">
              <a:buNone/>
            </a:pPr>
            <a:r>
              <a:rPr lang="en-US" sz="1000" b="0" i="0" u="none" strike="noStrike">
                <a:effectLst/>
                <a:latin typeface="Söhne"/>
              </a:rPr>
              <a:t>Conduct an Exploratory Data Analysis of the variables gathered, using Python libraries such as matplotlib, pandas, or NumPy:</a:t>
            </a:r>
          </a:p>
          <a:p>
            <a:pPr marL="0" indent="0">
              <a:buNone/>
            </a:pPr>
            <a:endParaRPr lang="en-US" sz="1000">
              <a:latin typeface="Söhne"/>
            </a:endParaRPr>
          </a:p>
          <a:p>
            <a:pPr marL="0" indent="0">
              <a:buNone/>
            </a:pPr>
            <a:r>
              <a:rPr lang="en-US" sz="1000">
                <a:latin typeface="Söhne"/>
              </a:rPr>
              <a:t>Simple Analysis:</a:t>
            </a:r>
          </a:p>
          <a:p>
            <a:pPr marL="0" indent="0">
              <a:buNone/>
            </a:pPr>
            <a:endParaRPr lang="en-US" sz="1000">
              <a:latin typeface="Söhne"/>
            </a:endParaRPr>
          </a:p>
          <a:p>
            <a:pPr marL="0" indent="0">
              <a:buNone/>
            </a:pPr>
            <a:r>
              <a:rPr lang="en-US" sz="1000">
                <a:latin typeface="Söhne"/>
              </a:rPr>
              <a:t>Count plots/Histograms for each variable</a:t>
            </a:r>
          </a:p>
          <a:p>
            <a:pPr marL="0" indent="0">
              <a:buNone/>
            </a:pPr>
            <a:endParaRPr lang="en-US" sz="1000">
              <a:latin typeface="Söhne"/>
            </a:endParaRPr>
          </a:p>
          <a:p>
            <a:pPr marL="0" indent="0">
              <a:buNone/>
            </a:pPr>
            <a:r>
              <a:rPr lang="en-US" sz="1000">
                <a:latin typeface="Söhne"/>
              </a:rPr>
              <a:t>Variable with an overlay of target variable ($250,000 price Limit)</a:t>
            </a:r>
          </a:p>
          <a:p>
            <a:pPr marL="0" indent="0">
              <a:buNone/>
            </a:pPr>
            <a:endParaRPr lang="en-US" sz="1000">
              <a:latin typeface="Söhne"/>
            </a:endParaRPr>
          </a:p>
          <a:p>
            <a:pPr marL="0" indent="0">
              <a:buNone/>
            </a:pPr>
            <a:r>
              <a:rPr lang="en-US" sz="1000">
                <a:latin typeface="Söhne"/>
              </a:rPr>
              <a:t>For Numeric variables: </a:t>
            </a:r>
          </a:p>
          <a:p>
            <a:pPr marL="0" indent="0">
              <a:buNone/>
            </a:pPr>
            <a:r>
              <a:rPr lang="en-US" sz="1000">
                <a:latin typeface="Söhne"/>
              </a:rPr>
              <a:t>Each Variable vs Target Variable ($250,000 price limit) </a:t>
            </a:r>
            <a:r>
              <a:rPr lang="en-US" sz="1000">
                <a:latin typeface="Söhne"/>
                <a:sym typeface="Wingdings" pitchFamily="2" charset="2"/>
              </a:rPr>
              <a:t> Scatterplot</a:t>
            </a:r>
          </a:p>
          <a:p>
            <a:pPr marL="0" indent="0">
              <a:buNone/>
            </a:pPr>
            <a:endParaRPr lang="en-US" sz="1000">
              <a:latin typeface="Söhne"/>
              <a:sym typeface="Wingdings" pitchFamily="2" charset="2"/>
            </a:endParaRPr>
          </a:p>
          <a:p>
            <a:pPr marL="0" indent="0">
              <a:buNone/>
            </a:pPr>
            <a:r>
              <a:rPr lang="en-US" sz="1000">
                <a:latin typeface="Söhne"/>
                <a:sym typeface="Wingdings" pitchFamily="2" charset="2"/>
              </a:rPr>
              <a:t>For Categorical Variables: </a:t>
            </a:r>
            <a:r>
              <a:rPr lang="en-US" sz="1000">
                <a:latin typeface="Söhne"/>
                <a:sym typeface="Wingdings" pitchFamily="2" charset="2"/>
                <a:hlinkClick r:id="rId3"/>
              </a:rPr>
              <a:t>This </a:t>
            </a:r>
            <a:r>
              <a:rPr lang="en-US" sz="1000">
                <a:latin typeface="Söhne"/>
                <a:sym typeface="Wingdings" pitchFamily="2" charset="2"/>
              </a:rPr>
              <a:t>&amp; </a:t>
            </a:r>
            <a:r>
              <a:rPr lang="en-US" sz="1000">
                <a:latin typeface="Söhne"/>
                <a:sym typeface="Wingdings" pitchFamily="2" charset="2"/>
                <a:hlinkClick r:id="rId4"/>
              </a:rPr>
              <a:t>This</a:t>
            </a:r>
            <a:endParaRPr lang="en-US" sz="1000">
              <a:latin typeface="Söhne"/>
              <a:sym typeface="Wingdings" pitchFamily="2" charset="2"/>
            </a:endParaRPr>
          </a:p>
          <a:p>
            <a:pPr marL="0" indent="0">
              <a:buNone/>
            </a:pPr>
            <a:r>
              <a:rPr lang="en-US" sz="1000">
                <a:latin typeface="Söhne"/>
                <a:sym typeface="Wingdings" pitchFamily="2" charset="2"/>
              </a:rPr>
              <a:t>Count plots , Frequency Distribution, etc…</a:t>
            </a:r>
          </a:p>
          <a:p>
            <a:pPr marL="0" indent="0">
              <a:buNone/>
            </a:pPr>
            <a:endParaRPr lang="en-US" sz="1000">
              <a:latin typeface="Söhne"/>
              <a:sym typeface="Wingdings" pitchFamily="2" charset="2"/>
            </a:endParaRPr>
          </a:p>
          <a:p>
            <a:pPr marL="0" indent="0">
              <a:buNone/>
            </a:pPr>
            <a:r>
              <a:rPr lang="en-US" sz="1000">
                <a:latin typeface="Söhne"/>
                <a:sym typeface="Wingdings" pitchFamily="2" charset="2"/>
              </a:rPr>
              <a:t>Correlation Plots</a:t>
            </a:r>
            <a:endParaRPr lang="en-US" sz="1000">
              <a:latin typeface="Söhne"/>
            </a:endParaRPr>
          </a:p>
          <a:p>
            <a:pPr marL="0" indent="0">
              <a:buNone/>
            </a:pPr>
            <a:endParaRPr lang="en-US" sz="1000">
              <a:latin typeface="Söhne"/>
            </a:endParaRPr>
          </a:p>
        </p:txBody>
      </p:sp>
      <p:pic>
        <p:nvPicPr>
          <p:cNvPr id="10" name="Picture 9" descr="Logo&#10;&#10;Description automatically generated">
            <a:extLst>
              <a:ext uri="{FF2B5EF4-FFF2-40B4-BE49-F238E27FC236}">
                <a16:creationId xmlns:a16="http://schemas.microsoft.com/office/drawing/2014/main" id="{55CE34DA-A551-B135-202B-98F0B0397FE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3896" y="814816"/>
            <a:ext cx="4126372" cy="825274"/>
          </a:xfrm>
          <a:prstGeom prst="rect">
            <a:avLst/>
          </a:prstGeom>
        </p:spPr>
      </p:pic>
      <p:pic>
        <p:nvPicPr>
          <p:cNvPr id="7" name="Graphic 6">
            <a:extLst>
              <a:ext uri="{FF2B5EF4-FFF2-40B4-BE49-F238E27FC236}">
                <a16:creationId xmlns:a16="http://schemas.microsoft.com/office/drawing/2014/main" id="{CEEB969B-B7D7-0887-72F8-519F4D62BD03}"/>
              </a:ext>
            </a:extLst>
          </p:cNvPr>
          <p:cNvPicPr>
            <a:picLocks noChangeAspect="1"/>
          </p:cNvPicPr>
          <p:nvPr/>
        </p:nvPicPr>
        <p:blipFill>
          <a:blip r:embed="rId7">
            <a:extLs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8772525" y="2718292"/>
            <a:ext cx="3097743" cy="1227105"/>
          </a:xfrm>
          <a:prstGeom prst="rect">
            <a:avLst/>
          </a:prstGeom>
        </p:spPr>
      </p:pic>
      <p:pic>
        <p:nvPicPr>
          <p:cNvPr id="5" name="Picture 4" descr="Logo, company name&#10;&#10;Description automatically generated">
            <a:extLst>
              <a:ext uri="{FF2B5EF4-FFF2-40B4-BE49-F238E27FC236}">
                <a16:creationId xmlns:a16="http://schemas.microsoft.com/office/drawing/2014/main" id="{0ADC9734-6556-ADEE-06DF-BDD3D34BA436}"/>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9553574" y="4988694"/>
            <a:ext cx="2316691" cy="938259"/>
          </a:xfrm>
          <a:prstGeom prst="rect">
            <a:avLst/>
          </a:prstGeom>
        </p:spPr>
      </p:pic>
      <p:sp>
        <p:nvSpPr>
          <p:cNvPr id="8" name="TextBox 7">
            <a:extLst>
              <a:ext uri="{FF2B5EF4-FFF2-40B4-BE49-F238E27FC236}">
                <a16:creationId xmlns:a16="http://schemas.microsoft.com/office/drawing/2014/main" id="{3AECC977-4927-D344-E479-582022D24E54}"/>
              </a:ext>
            </a:extLst>
          </p:cNvPr>
          <p:cNvSpPr txBox="1"/>
          <p:nvPr/>
        </p:nvSpPr>
        <p:spPr>
          <a:xfrm>
            <a:off x="9563226" y="3745342"/>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9" tooltip="https://www.tomoyan.net/_detail/python/numpy_logo.svg?id=python:numpy_scipy_matplotlib">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1" name="TextBox 10">
            <a:extLst>
              <a:ext uri="{FF2B5EF4-FFF2-40B4-BE49-F238E27FC236}">
                <a16:creationId xmlns:a16="http://schemas.microsoft.com/office/drawing/2014/main" id="{E71BAAE1-6762-A818-6404-F1018F666E10}"/>
              </a:ext>
            </a:extLst>
          </p:cNvPr>
          <p:cNvSpPr txBox="1"/>
          <p:nvPr/>
        </p:nvSpPr>
        <p:spPr>
          <a:xfrm>
            <a:off x="9430177" y="144003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escape2020.github.io/school2021/posts/clase1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3"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51443629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9E9050-4B71-107E-49F7-64EF94AD4DED}"/>
              </a:ext>
            </a:extLst>
          </p:cNvPr>
          <p:cNvSpPr>
            <a:spLocks noGrp="1"/>
          </p:cNvSpPr>
          <p:nvPr>
            <p:ph type="title"/>
          </p:nvPr>
        </p:nvSpPr>
        <p:spPr>
          <a:xfrm>
            <a:off x="804672" y="365125"/>
            <a:ext cx="4378881" cy="1325563"/>
          </a:xfrm>
        </p:spPr>
        <p:txBody>
          <a:bodyPr>
            <a:normAutofit/>
          </a:bodyPr>
          <a:lstStyle/>
          <a:p>
            <a:r>
              <a:rPr lang="en-US" sz="2400" b="0" i="0" u="none" strike="noStrike">
                <a:effectLst/>
                <a:latin typeface="Söhne"/>
              </a:rPr>
              <a:t>April 12th: Supervised Learning Data Science Models (Predictive &amp; Classification)</a:t>
            </a:r>
            <a:endParaRPr lang="en-US" sz="2400"/>
          </a:p>
        </p:txBody>
      </p:sp>
      <p:sp>
        <p:nvSpPr>
          <p:cNvPr id="3" name="Content Placeholder 2">
            <a:extLst>
              <a:ext uri="{FF2B5EF4-FFF2-40B4-BE49-F238E27FC236}">
                <a16:creationId xmlns:a16="http://schemas.microsoft.com/office/drawing/2014/main" id="{D616E79F-70CE-9569-2078-3F544F6A304E}"/>
              </a:ext>
            </a:extLst>
          </p:cNvPr>
          <p:cNvSpPr>
            <a:spLocks noGrp="1"/>
          </p:cNvSpPr>
          <p:nvPr>
            <p:ph idx="1"/>
          </p:nvPr>
        </p:nvSpPr>
        <p:spPr>
          <a:xfrm>
            <a:off x="804672" y="2020824"/>
            <a:ext cx="5076090" cy="4151376"/>
          </a:xfrm>
        </p:spPr>
        <p:txBody>
          <a:bodyPr>
            <a:normAutofit/>
          </a:bodyPr>
          <a:lstStyle/>
          <a:p>
            <a:pPr marL="0" indent="0">
              <a:buNone/>
            </a:pPr>
            <a:r>
              <a:rPr lang="en-US" sz="1100"/>
              <a:t>Regression Models: Use this type of model to input the attributes I would want in a house to give me a predicted price.</a:t>
            </a:r>
          </a:p>
          <a:p>
            <a:pPr marL="0" indent="0">
              <a:buNone/>
            </a:pPr>
            <a:endParaRPr lang="en-US" sz="1100"/>
          </a:p>
          <a:p>
            <a:r>
              <a:rPr lang="en-US" sz="1100"/>
              <a:t>Regression</a:t>
            </a:r>
          </a:p>
          <a:p>
            <a:r>
              <a:rPr lang="en-US" sz="1100"/>
              <a:t>Random Forest Regressor</a:t>
            </a:r>
          </a:p>
          <a:p>
            <a:r>
              <a:rPr lang="en-US" sz="1100"/>
              <a:t>Gradient Boosting Regressor</a:t>
            </a:r>
          </a:p>
          <a:p>
            <a:pPr marL="0" indent="0">
              <a:buNone/>
            </a:pPr>
            <a:endParaRPr lang="en-US" sz="1100"/>
          </a:p>
          <a:p>
            <a:pPr marL="0" indent="0">
              <a:buNone/>
            </a:pPr>
            <a:endParaRPr lang="en-US" sz="1100"/>
          </a:p>
          <a:p>
            <a:pPr marL="0" indent="0">
              <a:buNone/>
            </a:pPr>
            <a:endParaRPr lang="en-US" sz="1100"/>
          </a:p>
          <a:p>
            <a:pPr marL="0" indent="0">
              <a:buNone/>
            </a:pPr>
            <a:r>
              <a:rPr lang="en-US" sz="1100"/>
              <a:t>Classification Models:  Use this model to see, given the specific data I have, where should I focus my attention with a price cap of $250,000</a:t>
            </a:r>
          </a:p>
          <a:p>
            <a:pPr marL="0" indent="0">
              <a:buNone/>
            </a:pPr>
            <a:endParaRPr lang="en-US" sz="1100"/>
          </a:p>
          <a:p>
            <a:r>
              <a:rPr lang="en-US" sz="1100"/>
              <a:t>Cart Models</a:t>
            </a:r>
          </a:p>
          <a:p>
            <a:r>
              <a:rPr lang="en-US" sz="1100"/>
              <a:t>Naïve Bayes Classifier</a:t>
            </a:r>
          </a:p>
          <a:p>
            <a:r>
              <a:rPr lang="en-US" sz="1100"/>
              <a:t>Some sort of decision trees</a:t>
            </a:r>
          </a:p>
        </p:txBody>
      </p:sp>
      <p:pic>
        <p:nvPicPr>
          <p:cNvPr id="14" name="Picture 13" descr="Chart, scatter chart&#10;&#10;Description automatically generated">
            <a:extLst>
              <a:ext uri="{FF2B5EF4-FFF2-40B4-BE49-F238E27FC236}">
                <a16:creationId xmlns:a16="http://schemas.microsoft.com/office/drawing/2014/main" id="{18DC31A4-3610-839E-58FF-CEDDDE93B43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76872" y="365125"/>
            <a:ext cx="4102384" cy="2820389"/>
          </a:xfrm>
          <a:prstGeom prst="rect">
            <a:avLst/>
          </a:prstGeom>
        </p:spPr>
      </p:pic>
      <p:pic>
        <p:nvPicPr>
          <p:cNvPr id="11" name="Picture 10" descr="Diagram&#10;&#10;Description automatically generated">
            <a:extLst>
              <a:ext uri="{FF2B5EF4-FFF2-40B4-BE49-F238E27FC236}">
                <a16:creationId xmlns:a16="http://schemas.microsoft.com/office/drawing/2014/main" id="{2CD86BEB-0688-364F-3266-FAB5625A7F3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94881" y="3429000"/>
            <a:ext cx="3284376" cy="2414016"/>
          </a:xfrm>
          <a:prstGeom prst="rect">
            <a:avLst/>
          </a:prstGeom>
        </p:spPr>
      </p:pic>
    </p:spTree>
    <p:extLst>
      <p:ext uri="{BB962C8B-B14F-4D97-AF65-F5344CB8AC3E}">
        <p14:creationId xmlns:p14="http://schemas.microsoft.com/office/powerpoint/2010/main" val="17292599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ETL vs. ELT diagram">
            <a:extLst>
              <a:ext uri="{FF2B5EF4-FFF2-40B4-BE49-F238E27FC236}">
                <a16:creationId xmlns:a16="http://schemas.microsoft.com/office/drawing/2014/main" id="{A8FA4EF7-50A3-852C-E7FA-DFC65CE10A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97" r="-2" b="12382"/>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ix components of the modern data pipeline diagram">
            <a:extLst>
              <a:ext uri="{FF2B5EF4-FFF2-40B4-BE49-F238E27FC236}">
                <a16:creationId xmlns:a16="http://schemas.microsoft.com/office/drawing/2014/main" id="{B8DBC7FB-47C6-0C65-6EEB-642B6967CC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4658"/>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2057" name="Freeform: Shape 2056">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59F9E6-A357-0A1C-93A6-E81F780BBE40}"/>
              </a:ext>
            </a:extLst>
          </p:cNvPr>
          <p:cNvSpPr>
            <a:spLocks noGrp="1"/>
          </p:cNvSpPr>
          <p:nvPr>
            <p:ph type="title"/>
          </p:nvPr>
        </p:nvSpPr>
        <p:spPr>
          <a:xfrm>
            <a:off x="804672" y="365125"/>
            <a:ext cx="5266155" cy="1325563"/>
          </a:xfrm>
        </p:spPr>
        <p:txBody>
          <a:bodyPr>
            <a:normAutofit/>
          </a:bodyPr>
          <a:lstStyle/>
          <a:p>
            <a:r>
              <a:rPr lang="en-US" sz="4100" b="0" i="0" u="none" strike="noStrike">
                <a:effectLst/>
                <a:latin typeface="Söhne"/>
              </a:rPr>
              <a:t>April 26th: Automating the Process </a:t>
            </a:r>
            <a:endParaRPr lang="en-US" sz="4100"/>
          </a:p>
        </p:txBody>
      </p:sp>
      <p:sp>
        <p:nvSpPr>
          <p:cNvPr id="3" name="Content Placeholder 2">
            <a:extLst>
              <a:ext uri="{FF2B5EF4-FFF2-40B4-BE49-F238E27FC236}">
                <a16:creationId xmlns:a16="http://schemas.microsoft.com/office/drawing/2014/main" id="{E807E756-55FC-31D6-3DF5-DBF6C3A75152}"/>
              </a:ext>
            </a:extLst>
          </p:cNvPr>
          <p:cNvSpPr>
            <a:spLocks noGrp="1"/>
          </p:cNvSpPr>
          <p:nvPr>
            <p:ph idx="1"/>
          </p:nvPr>
        </p:nvSpPr>
        <p:spPr>
          <a:xfrm>
            <a:off x="804672" y="2022601"/>
            <a:ext cx="3941499" cy="4154361"/>
          </a:xfrm>
        </p:spPr>
        <p:txBody>
          <a:bodyPr>
            <a:normAutofit/>
          </a:bodyPr>
          <a:lstStyle/>
          <a:p>
            <a:pPr marL="0" indent="0">
              <a:buNone/>
            </a:pPr>
            <a:r>
              <a:rPr lang="en-US" sz="2000" dirty="0">
                <a:latin typeface="Söhne"/>
              </a:rPr>
              <a:t>T</a:t>
            </a:r>
            <a:r>
              <a:rPr lang="en-US" sz="2000" b="0" i="0" u="none" strike="noStrike" dirty="0">
                <a:effectLst/>
                <a:latin typeface="Söhne"/>
              </a:rPr>
              <a:t>he goal is to automate the entire process, from web scraping to data analysis, and dat</a:t>
            </a:r>
            <a:r>
              <a:rPr lang="en-US" sz="2000" dirty="0">
                <a:latin typeface="Söhne"/>
              </a:rPr>
              <a:t>a modeling </a:t>
            </a:r>
            <a:r>
              <a:rPr lang="en-US" sz="2000" b="0" i="0" u="none" strike="noStrike" dirty="0">
                <a:effectLst/>
                <a:latin typeface="Söhne"/>
              </a:rPr>
              <a:t>by </a:t>
            </a:r>
            <a:r>
              <a:rPr lang="en-US" sz="2000" b="0" i="0" u="none" strike="noStrike" dirty="0">
                <a:effectLst/>
                <a:latin typeface="Söhne"/>
                <a:hlinkClick r:id="rId4"/>
              </a:rPr>
              <a:t>creating pipelines</a:t>
            </a:r>
            <a:r>
              <a:rPr lang="en-US" sz="2000" b="0" i="0" u="none" strike="noStrike" dirty="0">
                <a:effectLst/>
                <a:latin typeface="Söhne"/>
              </a:rPr>
              <a:t>.</a:t>
            </a:r>
          </a:p>
          <a:p>
            <a:pPr marL="0" indent="0">
              <a:buNone/>
            </a:pPr>
            <a:endParaRPr lang="en-US" sz="2000" dirty="0">
              <a:latin typeface="Söhne"/>
            </a:endParaRPr>
          </a:p>
          <a:p>
            <a:pPr marL="0" indent="0">
              <a:buNone/>
            </a:pPr>
            <a:endParaRPr lang="en-US" sz="2000" dirty="0">
              <a:latin typeface="Söhne"/>
            </a:endParaRPr>
          </a:p>
          <a:p>
            <a:pPr marL="0" indent="0">
              <a:buNone/>
            </a:pPr>
            <a:r>
              <a:rPr lang="en-US" sz="2000" dirty="0">
                <a:latin typeface="Söhne"/>
              </a:rPr>
              <a:t>Need Advice on how to prepare for this week.</a:t>
            </a:r>
          </a:p>
          <a:p>
            <a:pPr marL="0" indent="0">
              <a:buNone/>
            </a:pPr>
            <a:endParaRPr lang="en-US" sz="2000" dirty="0"/>
          </a:p>
        </p:txBody>
      </p:sp>
    </p:spTree>
    <p:extLst>
      <p:ext uri="{BB962C8B-B14F-4D97-AF65-F5344CB8AC3E}">
        <p14:creationId xmlns:p14="http://schemas.microsoft.com/office/powerpoint/2010/main" val="305331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722</Words>
  <Application>Microsoft Macintosh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Data Science for House Hunting</vt:lpstr>
      <vt:lpstr>Concepts</vt:lpstr>
      <vt:lpstr>Overall objective</vt:lpstr>
      <vt:lpstr>Timeline:</vt:lpstr>
      <vt:lpstr>February 22nd: Web Scraping</vt:lpstr>
      <vt:lpstr>March 8th: Database Creation</vt:lpstr>
      <vt:lpstr>March 29th: Exploratory Data Analysis (EDA)</vt:lpstr>
      <vt:lpstr>April 12th: Supervised Learning Data Science Models (Predictive &amp; Classification)</vt:lpstr>
      <vt:lpstr>April 26th: Automating the Process </vt:lpstr>
      <vt:lpstr>Questions for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House Hunting: A Project Proposal</dc:title>
  <dc:creator>Villegas,Juan G.(Student)</dc:creator>
  <cp:lastModifiedBy>Villegas,Juan G.(Student)</cp:lastModifiedBy>
  <cp:revision>1</cp:revision>
  <dcterms:created xsi:type="dcterms:W3CDTF">2023-02-08T13:29:53Z</dcterms:created>
  <dcterms:modified xsi:type="dcterms:W3CDTF">2023-02-08T15:47:17Z</dcterms:modified>
</cp:coreProperties>
</file>