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65" r:id="rId8"/>
    <p:sldId id="264" r:id="rId9"/>
    <p:sldId id="266" r:id="rId10"/>
    <p:sldId id="259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22BA2-FE34-418E-BDCF-D3F23BBE6CA8}" v="3" dt="2023-03-22T19:41:38.239"/>
    <p1510:client id="{C2EA9A51-7B9C-4AC9-A19D-140E86C13220}" v="22" dt="2023-03-22T18:43:2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C2EA9A51-7B9C-4AC9-A19D-140E86C13220}"/>
    <pc:docChg chg="undo custSel addSld modSld">
      <pc:chgData name="Villegas,Juan G.(Student)" userId="6ea5d8d7-6581-4eb8-bbdd-11aa1f1198ab" providerId="ADAL" clId="{C2EA9A51-7B9C-4AC9-A19D-140E86C13220}" dt="2023-03-22T18:59:33.843" v="1036" actId="20577"/>
      <pc:docMkLst>
        <pc:docMk/>
      </pc:docMkLst>
      <pc:sldChg chg="addSp delSp modSp mod setBg delDesignElem">
        <pc:chgData name="Villegas,Juan G.(Student)" userId="6ea5d8d7-6581-4eb8-bbdd-11aa1f1198ab" providerId="ADAL" clId="{C2EA9A51-7B9C-4AC9-A19D-140E86C13220}" dt="2023-03-22T18:33:14.169" v="221" actId="26606"/>
        <pc:sldMkLst>
          <pc:docMk/>
          <pc:sldMk cId="3588102487" sldId="256"/>
        </pc:sldMkLst>
        <pc:spChg chg="mod ord">
          <ac:chgData name="Villegas,Juan G.(Student)" userId="6ea5d8d7-6581-4eb8-bbdd-11aa1f1198ab" providerId="ADAL" clId="{C2EA9A51-7B9C-4AC9-A19D-140E86C13220}" dt="2023-03-22T18:33:14.169" v="221" actId="26606"/>
          <ac:spMkLst>
            <pc:docMk/>
            <pc:sldMk cId="3588102487" sldId="256"/>
            <ac:spMk id="2" creationId="{670B5872-C810-FDB4-9500-5AC0917F61EA}"/>
          </ac:spMkLst>
        </pc:spChg>
        <pc:spChg chg="mod ord">
          <ac:chgData name="Villegas,Juan G.(Student)" userId="6ea5d8d7-6581-4eb8-bbdd-11aa1f1198ab" providerId="ADAL" clId="{C2EA9A51-7B9C-4AC9-A19D-140E86C13220}" dt="2023-03-22T18:33:14.169" v="221" actId="26606"/>
          <ac:spMkLst>
            <pc:docMk/>
            <pc:sldMk cId="3588102487" sldId="256"/>
            <ac:spMk id="3" creationId="{6E31255C-BFC8-13AB-3B70-053F67907D4C}"/>
          </ac:spMkLst>
        </pc:spChg>
        <pc:spChg chg="add del mod">
          <ac:chgData name="Villegas,Juan G.(Student)" userId="6ea5d8d7-6581-4eb8-bbdd-11aa1f1198ab" providerId="ADAL" clId="{C2EA9A51-7B9C-4AC9-A19D-140E86C13220}" dt="2023-03-22T18:21:02" v="90" actId="478"/>
          <ac:spMkLst>
            <pc:docMk/>
            <pc:sldMk cId="3588102487" sldId="256"/>
            <ac:spMk id="8" creationId="{D74E36BE-3575-DB40-4E6D-538BB5FC024E}"/>
          </ac:spMkLst>
        </pc:spChg>
        <pc:spChg chg="add">
          <ac:chgData name="Villegas,Juan G.(Student)" userId="6ea5d8d7-6581-4eb8-bbdd-11aa1f1198ab" providerId="ADAL" clId="{C2EA9A51-7B9C-4AC9-A19D-140E86C13220}" dt="2023-03-22T18:33:14.169" v="221" actId="26606"/>
          <ac:spMkLst>
            <pc:docMk/>
            <pc:sldMk cId="3588102487" sldId="256"/>
            <ac:spMk id="12" creationId="{913A8AF1-1365-4A41-80E0-69255FA3AA92}"/>
          </ac:spMkLst>
        </pc:spChg>
        <pc:spChg chg="add del">
          <ac:chgData name="Villegas,Juan G.(Student)" userId="6ea5d8d7-6581-4eb8-bbdd-11aa1f1198ab" providerId="ADAL" clId="{C2EA9A51-7B9C-4AC9-A19D-140E86C13220}" dt="2023-03-22T18:32:27.310" v="215" actId="26606"/>
          <ac:spMkLst>
            <pc:docMk/>
            <pc:sldMk cId="3588102487" sldId="256"/>
            <ac:spMk id="13" creationId="{0A597D97-203B-498B-95D3-E90DC961039F}"/>
          </ac:spMkLst>
        </pc:spChg>
        <pc:spChg chg="add del">
          <ac:chgData name="Villegas,Juan G.(Student)" userId="6ea5d8d7-6581-4eb8-bbdd-11aa1f1198ab" providerId="ADAL" clId="{C2EA9A51-7B9C-4AC9-A19D-140E86C13220}" dt="2023-03-22T18:32:27.310" v="215" actId="26606"/>
          <ac:spMkLst>
            <pc:docMk/>
            <pc:sldMk cId="3588102487" sldId="256"/>
            <ac:spMk id="15" creationId="{6A6EF10E-DF41-4BD3-8EB4-6F646531DC26}"/>
          </ac:spMkLst>
        </pc:spChg>
        <pc:spChg chg="add del">
          <ac:chgData name="Villegas,Juan G.(Student)" userId="6ea5d8d7-6581-4eb8-bbdd-11aa1f1198ab" providerId="ADAL" clId="{C2EA9A51-7B9C-4AC9-A19D-140E86C13220}" dt="2023-03-22T18:32:31.441" v="217"/>
          <ac:spMkLst>
            <pc:docMk/>
            <pc:sldMk cId="3588102487" sldId="256"/>
            <ac:spMk id="20" creationId="{0A597D97-203B-498B-95D3-E90DC961039F}"/>
          </ac:spMkLst>
        </pc:spChg>
        <pc:spChg chg="add del">
          <ac:chgData name="Villegas,Juan G.(Student)" userId="6ea5d8d7-6581-4eb8-bbdd-11aa1f1198ab" providerId="ADAL" clId="{C2EA9A51-7B9C-4AC9-A19D-140E86C13220}" dt="2023-03-22T18:32:31.441" v="217"/>
          <ac:spMkLst>
            <pc:docMk/>
            <pc:sldMk cId="3588102487" sldId="256"/>
            <ac:spMk id="22" creationId="{6A6EF10E-DF41-4BD3-8EB4-6F646531DC26}"/>
          </ac:spMkLst>
        </pc:spChg>
        <pc:picChg chg="add mod ord">
          <ac:chgData name="Villegas,Juan G.(Student)" userId="6ea5d8d7-6581-4eb8-bbdd-11aa1f1198ab" providerId="ADAL" clId="{C2EA9A51-7B9C-4AC9-A19D-140E86C13220}" dt="2023-03-22T18:33:14.169" v="221" actId="26606"/>
          <ac:picMkLst>
            <pc:docMk/>
            <pc:sldMk cId="3588102487" sldId="256"/>
            <ac:picMk id="5" creationId="{CCAFAD34-E91E-19F4-389E-64879F863001}"/>
          </ac:picMkLst>
        </pc:picChg>
        <pc:picChg chg="add mod ord">
          <ac:chgData name="Villegas,Juan G.(Student)" userId="6ea5d8d7-6581-4eb8-bbdd-11aa1f1198ab" providerId="ADAL" clId="{C2EA9A51-7B9C-4AC9-A19D-140E86C13220}" dt="2023-03-22T18:33:14.169" v="221" actId="26606"/>
          <ac:picMkLst>
            <pc:docMk/>
            <pc:sldMk cId="3588102487" sldId="256"/>
            <ac:picMk id="7" creationId="{FEB0E85A-210D-984A-ADD5-AD416CC6A15B}"/>
          </ac:picMkLst>
        </pc:picChg>
      </pc:sldChg>
      <pc:sldChg chg="addSp delSp modSp new mod setBg setClrOvrMap">
        <pc:chgData name="Villegas,Juan G.(Student)" userId="6ea5d8d7-6581-4eb8-bbdd-11aa1f1198ab" providerId="ADAL" clId="{C2EA9A51-7B9C-4AC9-A19D-140E86C13220}" dt="2023-03-22T18:53:21.381" v="610" actId="207"/>
        <pc:sldMkLst>
          <pc:docMk/>
          <pc:sldMk cId="3391670473" sldId="257"/>
        </pc:sldMkLst>
        <pc:spChg chg="mo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2" creationId="{D72032C5-517B-A76C-A064-B8584154A434}"/>
          </ac:spMkLst>
        </pc:spChg>
        <pc:spChg chg="mod">
          <ac:chgData name="Villegas,Juan G.(Student)" userId="6ea5d8d7-6581-4eb8-bbdd-11aa1f1198ab" providerId="ADAL" clId="{C2EA9A51-7B9C-4AC9-A19D-140E86C13220}" dt="2023-03-22T18:53:21.381" v="610" actId="207"/>
          <ac:spMkLst>
            <pc:docMk/>
            <pc:sldMk cId="3391670473" sldId="257"/>
            <ac:spMk id="3" creationId="{1BC9AFDB-4211-71D7-9636-41E6A1197ECA}"/>
          </ac:spMkLst>
        </pc:spChg>
        <pc:spChg chg="add del mod">
          <ac:chgData name="Villegas,Juan G.(Student)" userId="6ea5d8d7-6581-4eb8-bbdd-11aa1f1198ab" providerId="ADAL" clId="{C2EA9A51-7B9C-4AC9-A19D-140E86C13220}" dt="2023-03-22T18:39:52.897" v="323" actId="478"/>
          <ac:spMkLst>
            <pc:docMk/>
            <pc:sldMk cId="3391670473" sldId="257"/>
            <ac:spMk id="6" creationId="{5A457231-9A13-B5D5-20BB-3C8E7B42786E}"/>
          </ac:spMkLst>
        </pc:spChg>
        <pc:spChg chg="ad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13" creationId="{74335F11-74A2-4711-AC50-CBE41094929C}"/>
          </ac:spMkLst>
        </pc:spChg>
        <pc:spChg chg="ad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15" creationId="{1CB9A032-7D2A-4CEC-8222-E350EEBFECD0}"/>
          </ac:spMkLst>
        </pc:spChg>
        <pc:spChg chg="ad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17" creationId="{800D0616-B405-4CE3-8A73-14F11603EC8F}"/>
          </ac:spMkLst>
        </pc:spChg>
        <pc:spChg chg="ad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19" creationId="{6E2FE09B-7419-43C3-85D2-C804F1BE30D8}"/>
          </ac:spMkLst>
        </pc:spChg>
        <pc:spChg chg="add">
          <ac:chgData name="Villegas,Juan G.(Student)" userId="6ea5d8d7-6581-4eb8-bbdd-11aa1f1198ab" providerId="ADAL" clId="{C2EA9A51-7B9C-4AC9-A19D-140E86C13220}" dt="2023-03-22T18:41:39.594" v="326" actId="26606"/>
          <ac:spMkLst>
            <pc:docMk/>
            <pc:sldMk cId="3391670473" sldId="257"/>
            <ac:spMk id="21" creationId="{BCDD2921-DE0D-4418-8566-F7F18DCB77A4}"/>
          </ac:spMkLst>
        </pc:spChg>
        <pc:picChg chg="add mod ord">
          <ac:chgData name="Villegas,Juan G.(Student)" userId="6ea5d8d7-6581-4eb8-bbdd-11aa1f1198ab" providerId="ADAL" clId="{C2EA9A51-7B9C-4AC9-A19D-140E86C13220}" dt="2023-03-22T18:41:39.594" v="326" actId="26606"/>
          <ac:picMkLst>
            <pc:docMk/>
            <pc:sldMk cId="3391670473" sldId="257"/>
            <ac:picMk id="5" creationId="{3D8E0CB3-EB7A-C410-042B-E56763E41526}"/>
          </ac:picMkLst>
        </pc:picChg>
        <pc:picChg chg="add mod">
          <ac:chgData name="Villegas,Juan G.(Student)" userId="6ea5d8d7-6581-4eb8-bbdd-11aa1f1198ab" providerId="ADAL" clId="{C2EA9A51-7B9C-4AC9-A19D-140E86C13220}" dt="2023-03-22T18:41:44.565" v="328" actId="27614"/>
          <ac:picMkLst>
            <pc:docMk/>
            <pc:sldMk cId="3391670473" sldId="257"/>
            <ac:picMk id="7" creationId="{2682485A-BE2F-E818-9909-2F5D0A7A4C85}"/>
          </ac:picMkLst>
        </pc:picChg>
        <pc:picChg chg="add mod">
          <ac:chgData name="Villegas,Juan G.(Student)" userId="6ea5d8d7-6581-4eb8-bbdd-11aa1f1198ab" providerId="ADAL" clId="{C2EA9A51-7B9C-4AC9-A19D-140E86C13220}" dt="2023-03-22T18:41:44.553" v="327" actId="27614"/>
          <ac:picMkLst>
            <pc:docMk/>
            <pc:sldMk cId="3391670473" sldId="257"/>
            <ac:picMk id="8" creationId="{F9D7E4B9-4BC1-9396-355C-28A31E5CB49C}"/>
          </ac:picMkLst>
        </pc:picChg>
      </pc:sldChg>
      <pc:sldChg chg="addSp delSp modSp new mod setBg setClrOvrMap">
        <pc:chgData name="Villegas,Juan G.(Student)" userId="6ea5d8d7-6581-4eb8-bbdd-11aa1f1198ab" providerId="ADAL" clId="{C2EA9A51-7B9C-4AC9-A19D-140E86C13220}" dt="2023-03-22T18:57:52.103" v="851" actId="20577"/>
        <pc:sldMkLst>
          <pc:docMk/>
          <pc:sldMk cId="581195735" sldId="258"/>
        </pc:sldMkLst>
        <pc:spChg chg="mod">
          <ac:chgData name="Villegas,Juan G.(Student)" userId="6ea5d8d7-6581-4eb8-bbdd-11aa1f1198ab" providerId="ADAL" clId="{C2EA9A51-7B9C-4AC9-A19D-140E86C13220}" dt="2023-03-22T18:57:52.103" v="851" actId="20577"/>
          <ac:spMkLst>
            <pc:docMk/>
            <pc:sldMk cId="581195735" sldId="258"/>
            <ac:spMk id="2" creationId="{2311E9B2-EF2B-57C2-B8D6-FB9360FA84EB}"/>
          </ac:spMkLst>
        </pc:spChg>
        <pc:spChg chg="mod">
          <ac:chgData name="Villegas,Juan G.(Student)" userId="6ea5d8d7-6581-4eb8-bbdd-11aa1f1198ab" providerId="ADAL" clId="{C2EA9A51-7B9C-4AC9-A19D-140E86C13220}" dt="2023-03-22T18:55:57.017" v="837" actId="20577"/>
          <ac:spMkLst>
            <pc:docMk/>
            <pc:sldMk cId="581195735" sldId="258"/>
            <ac:spMk id="3" creationId="{2A41BEAE-0E59-D1BA-DD23-52FF1D84F384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11" creationId="{72C6E0B7-C37D-4D54-8F3E-8D9F9097F676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13" creationId="{B7B653ED-BC47-4D34-B612-473D6AFAD041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15" creationId="{B93D812D-BB26-4FDD-A218-F6F71E737600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17" creationId="{EEA99C6C-BC37-4408-9F74-3DDB1060B733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19" creationId="{924C0032-B592-45AB-AD23-5A4BD369B60B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21" creationId="{89BF1F84-E7C7-42A7-911D-8E48AF67110E}"/>
          </ac:spMkLst>
        </pc:spChg>
        <pc:spChg chg="add del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23" creationId="{0C3CFCFE-6522-4333-8CB1-16DB80E7E9C2}"/>
          </ac:spMkLst>
        </pc:spChg>
        <pc:spChg chg="add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28" creationId="{74335F11-74A2-4711-AC50-CBE41094929C}"/>
          </ac:spMkLst>
        </pc:spChg>
        <pc:spChg chg="add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30" creationId="{1CB9A032-7D2A-4CEC-8222-E350EEBFECD0}"/>
          </ac:spMkLst>
        </pc:spChg>
        <pc:spChg chg="add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32" creationId="{800D0616-B405-4CE3-8A73-14F11603EC8F}"/>
          </ac:spMkLst>
        </pc:spChg>
        <pc:spChg chg="add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34" creationId="{6E2FE09B-7419-43C3-85D2-C804F1BE30D8}"/>
          </ac:spMkLst>
        </pc:spChg>
        <pc:spChg chg="add">
          <ac:chgData name="Villegas,Juan G.(Student)" userId="6ea5d8d7-6581-4eb8-bbdd-11aa1f1198ab" providerId="ADAL" clId="{C2EA9A51-7B9C-4AC9-A19D-140E86C13220}" dt="2023-03-22T18:49:30.336" v="390" actId="26606"/>
          <ac:spMkLst>
            <pc:docMk/>
            <pc:sldMk cId="581195735" sldId="258"/>
            <ac:spMk id="36" creationId="{BCDD2921-DE0D-4418-8566-F7F18DCB77A4}"/>
          </ac:spMkLst>
        </pc:spChg>
        <pc:picChg chg="add del mod ord">
          <ac:chgData name="Villegas,Juan G.(Student)" userId="6ea5d8d7-6581-4eb8-bbdd-11aa1f1198ab" providerId="ADAL" clId="{C2EA9A51-7B9C-4AC9-A19D-140E86C13220}" dt="2023-03-22T18:43:24.780" v="358" actId="21"/>
          <ac:picMkLst>
            <pc:docMk/>
            <pc:sldMk cId="581195735" sldId="258"/>
            <ac:picMk id="5" creationId="{50145D64-DCC5-B458-C77B-E845E77DE500}"/>
          </ac:picMkLst>
        </pc:picChg>
        <pc:picChg chg="add del mod">
          <ac:chgData name="Villegas,Juan G.(Student)" userId="6ea5d8d7-6581-4eb8-bbdd-11aa1f1198ab" providerId="ADAL" clId="{C2EA9A51-7B9C-4AC9-A19D-140E86C13220}" dt="2023-03-22T18:42:00.134" v="329" actId="21"/>
          <ac:picMkLst>
            <pc:docMk/>
            <pc:sldMk cId="581195735" sldId="258"/>
            <ac:picMk id="6" creationId="{FBA939A6-B6EC-616C-930C-33B6E0567B35}"/>
          </ac:picMkLst>
        </pc:picChg>
        <pc:picChg chg="add mod">
          <ac:chgData name="Villegas,Juan G.(Student)" userId="6ea5d8d7-6581-4eb8-bbdd-11aa1f1198ab" providerId="ADAL" clId="{C2EA9A51-7B9C-4AC9-A19D-140E86C13220}" dt="2023-03-22T18:49:30.336" v="390" actId="26606"/>
          <ac:picMkLst>
            <pc:docMk/>
            <pc:sldMk cId="581195735" sldId="258"/>
            <ac:picMk id="8" creationId="{16C603B4-835A-CDBB-136B-918CDE4A2161}"/>
          </ac:picMkLst>
        </pc:picChg>
        <pc:picChg chg="add mod ord">
          <ac:chgData name="Villegas,Juan G.(Student)" userId="6ea5d8d7-6581-4eb8-bbdd-11aa1f1198ab" providerId="ADAL" clId="{C2EA9A51-7B9C-4AC9-A19D-140E86C13220}" dt="2023-03-22T18:49:30.336" v="390" actId="26606"/>
          <ac:picMkLst>
            <pc:docMk/>
            <pc:sldMk cId="581195735" sldId="258"/>
            <ac:picMk id="10" creationId="{6FDC5685-7EE4-7A79-D889-B5B4D7FCFEB6}"/>
          </ac:picMkLst>
        </pc:picChg>
        <pc:picChg chg="add mod">
          <ac:chgData name="Villegas,Juan G.(Student)" userId="6ea5d8d7-6581-4eb8-bbdd-11aa1f1198ab" providerId="ADAL" clId="{C2EA9A51-7B9C-4AC9-A19D-140E86C13220}" dt="2023-03-22T18:49:30.336" v="390" actId="26606"/>
          <ac:picMkLst>
            <pc:docMk/>
            <pc:sldMk cId="581195735" sldId="258"/>
            <ac:picMk id="14" creationId="{BD84D3A9-A71E-C2BE-085D-1FD386381387}"/>
          </ac:picMkLst>
        </pc:picChg>
      </pc:sldChg>
      <pc:sldChg chg="modSp new mod">
        <pc:chgData name="Villegas,Juan G.(Student)" userId="6ea5d8d7-6581-4eb8-bbdd-11aa1f1198ab" providerId="ADAL" clId="{C2EA9A51-7B9C-4AC9-A19D-140E86C13220}" dt="2023-03-22T18:36:31.245" v="277" actId="20577"/>
        <pc:sldMkLst>
          <pc:docMk/>
          <pc:sldMk cId="3848157848" sldId="259"/>
        </pc:sldMkLst>
        <pc:spChg chg="mod">
          <ac:chgData name="Villegas,Juan G.(Student)" userId="6ea5d8d7-6581-4eb8-bbdd-11aa1f1198ab" providerId="ADAL" clId="{C2EA9A51-7B9C-4AC9-A19D-140E86C13220}" dt="2023-03-22T18:36:31.245" v="277" actId="20577"/>
          <ac:spMkLst>
            <pc:docMk/>
            <pc:sldMk cId="3848157848" sldId="259"/>
            <ac:spMk id="2" creationId="{49F429C6-C508-CFEF-DC5C-17B12DD9BF1B}"/>
          </ac:spMkLst>
        </pc:spChg>
        <pc:spChg chg="mod">
          <ac:chgData name="Villegas,Juan G.(Student)" userId="6ea5d8d7-6581-4eb8-bbdd-11aa1f1198ab" providerId="ADAL" clId="{C2EA9A51-7B9C-4AC9-A19D-140E86C13220}" dt="2023-03-22T18:33:01.662" v="220"/>
          <ac:spMkLst>
            <pc:docMk/>
            <pc:sldMk cId="3848157848" sldId="259"/>
            <ac:spMk id="3" creationId="{FD346C77-609A-C5EC-EAB3-D06620FCFE4E}"/>
          </ac:spMkLst>
        </pc:spChg>
      </pc:sldChg>
      <pc:sldChg chg="modSp new mod">
        <pc:chgData name="Villegas,Juan G.(Student)" userId="6ea5d8d7-6581-4eb8-bbdd-11aa1f1198ab" providerId="ADAL" clId="{C2EA9A51-7B9C-4AC9-A19D-140E86C13220}" dt="2023-03-22T18:36:37.693" v="286" actId="20577"/>
        <pc:sldMkLst>
          <pc:docMk/>
          <pc:sldMk cId="3013989630" sldId="260"/>
        </pc:sldMkLst>
        <pc:spChg chg="mod">
          <ac:chgData name="Villegas,Juan G.(Student)" userId="6ea5d8d7-6581-4eb8-bbdd-11aa1f1198ab" providerId="ADAL" clId="{C2EA9A51-7B9C-4AC9-A19D-140E86C13220}" dt="2023-03-22T18:36:37.693" v="286" actId="20577"/>
          <ac:spMkLst>
            <pc:docMk/>
            <pc:sldMk cId="3013989630" sldId="260"/>
            <ac:spMk id="2" creationId="{1B30E348-6DB6-20A0-BD81-B1C30F904540}"/>
          </ac:spMkLst>
        </pc:spChg>
        <pc:spChg chg="mod">
          <ac:chgData name="Villegas,Juan G.(Student)" userId="6ea5d8d7-6581-4eb8-bbdd-11aa1f1198ab" providerId="ADAL" clId="{C2EA9A51-7B9C-4AC9-A19D-140E86C13220}" dt="2023-03-22T18:33:01.662" v="220"/>
          <ac:spMkLst>
            <pc:docMk/>
            <pc:sldMk cId="3013989630" sldId="260"/>
            <ac:spMk id="3" creationId="{302C5626-5C0A-3D8C-910B-4CD6673D3060}"/>
          </ac:spMkLst>
        </pc:spChg>
      </pc:sldChg>
      <pc:sldChg chg="new">
        <pc:chgData name="Villegas,Juan G.(Student)" userId="6ea5d8d7-6581-4eb8-bbdd-11aa1f1198ab" providerId="ADAL" clId="{C2EA9A51-7B9C-4AC9-A19D-140E86C13220}" dt="2023-03-22T18:35:31.665" v="261" actId="680"/>
        <pc:sldMkLst>
          <pc:docMk/>
          <pc:sldMk cId="977350071" sldId="261"/>
        </pc:sldMkLst>
      </pc:sldChg>
      <pc:sldChg chg="new">
        <pc:chgData name="Villegas,Juan G.(Student)" userId="6ea5d8d7-6581-4eb8-bbdd-11aa1f1198ab" providerId="ADAL" clId="{C2EA9A51-7B9C-4AC9-A19D-140E86C13220}" dt="2023-03-22T18:35:32.108" v="262" actId="680"/>
        <pc:sldMkLst>
          <pc:docMk/>
          <pc:sldMk cId="225468218" sldId="262"/>
        </pc:sldMkLst>
      </pc:sldChg>
      <pc:sldChg chg="new">
        <pc:chgData name="Villegas,Juan G.(Student)" userId="6ea5d8d7-6581-4eb8-bbdd-11aa1f1198ab" providerId="ADAL" clId="{C2EA9A51-7B9C-4AC9-A19D-140E86C13220}" dt="2023-03-22T18:35:32.541" v="263" actId="680"/>
        <pc:sldMkLst>
          <pc:docMk/>
          <pc:sldMk cId="264263589" sldId="263"/>
        </pc:sldMkLst>
      </pc:sldChg>
      <pc:sldChg chg="addSp delSp modSp new mod">
        <pc:chgData name="Villegas,Juan G.(Student)" userId="6ea5d8d7-6581-4eb8-bbdd-11aa1f1198ab" providerId="ADAL" clId="{C2EA9A51-7B9C-4AC9-A19D-140E86C13220}" dt="2023-03-22T18:59:33.843" v="1036" actId="20577"/>
        <pc:sldMkLst>
          <pc:docMk/>
          <pc:sldMk cId="2169887555" sldId="264"/>
        </pc:sldMkLst>
        <pc:spChg chg="mod">
          <ac:chgData name="Villegas,Juan G.(Student)" userId="6ea5d8d7-6581-4eb8-bbdd-11aa1f1198ab" providerId="ADAL" clId="{C2EA9A51-7B9C-4AC9-A19D-140E86C13220}" dt="2023-03-22T18:59:33.843" v="1036" actId="20577"/>
          <ac:spMkLst>
            <pc:docMk/>
            <pc:sldMk cId="2169887555" sldId="264"/>
            <ac:spMk id="2" creationId="{1509B2B6-0B84-6BA8-7CD4-4DE45C868B77}"/>
          </ac:spMkLst>
        </pc:spChg>
        <pc:spChg chg="mod">
          <ac:chgData name="Villegas,Juan G.(Student)" userId="6ea5d8d7-6581-4eb8-bbdd-11aa1f1198ab" providerId="ADAL" clId="{C2EA9A51-7B9C-4AC9-A19D-140E86C13220}" dt="2023-03-22T18:43:11.195" v="356" actId="1076"/>
          <ac:spMkLst>
            <pc:docMk/>
            <pc:sldMk cId="2169887555" sldId="264"/>
            <ac:spMk id="3" creationId="{47D8DB4D-2F62-E870-15C5-6FE5F712F3F4}"/>
          </ac:spMkLst>
        </pc:spChg>
        <pc:spChg chg="add del">
          <ac:chgData name="Villegas,Juan G.(Student)" userId="6ea5d8d7-6581-4eb8-bbdd-11aa1f1198ab" providerId="ADAL" clId="{C2EA9A51-7B9C-4AC9-A19D-140E86C13220}" dt="2023-03-22T18:42:37.043" v="349"/>
          <ac:spMkLst>
            <pc:docMk/>
            <pc:sldMk cId="2169887555" sldId="264"/>
            <ac:spMk id="4" creationId="{6B1F5DCD-2479-0BC9-5C1F-7D9F16F2C477}"/>
          </ac:spMkLst>
        </pc:spChg>
        <pc:spChg chg="mod">
          <ac:chgData name="Villegas,Juan G.(Student)" userId="6ea5d8d7-6581-4eb8-bbdd-11aa1f1198ab" providerId="ADAL" clId="{C2EA9A51-7B9C-4AC9-A19D-140E86C13220}" dt="2023-03-22T18:43:14.954" v="357" actId="1076"/>
          <ac:spMkLst>
            <pc:docMk/>
            <pc:sldMk cId="2169887555" sldId="264"/>
            <ac:spMk id="5" creationId="{98962650-F0B0-A1CF-DE5C-A61CE001183D}"/>
          </ac:spMkLst>
        </pc:spChg>
        <pc:spChg chg="del">
          <ac:chgData name="Villegas,Juan G.(Student)" userId="6ea5d8d7-6581-4eb8-bbdd-11aa1f1198ab" providerId="ADAL" clId="{C2EA9A51-7B9C-4AC9-A19D-140E86C13220}" dt="2023-03-22T18:43:27.710" v="359"/>
          <ac:spMkLst>
            <pc:docMk/>
            <pc:sldMk cId="2169887555" sldId="264"/>
            <ac:spMk id="7" creationId="{03875CE5-CB8A-A67A-EF0E-19E4B42FCD5B}"/>
          </ac:spMkLst>
        </pc:spChg>
        <pc:picChg chg="add del mod">
          <ac:chgData name="Villegas,Juan G.(Student)" userId="6ea5d8d7-6581-4eb8-bbdd-11aa1f1198ab" providerId="ADAL" clId="{C2EA9A51-7B9C-4AC9-A19D-140E86C13220}" dt="2023-03-22T18:42:06.197" v="331"/>
          <ac:picMkLst>
            <pc:docMk/>
            <pc:sldMk cId="2169887555" sldId="264"/>
            <ac:picMk id="12" creationId="{7B3FBC52-B3ED-CF9C-171C-F0608CD64E49}"/>
          </ac:picMkLst>
        </pc:picChg>
        <pc:picChg chg="add del mod">
          <ac:chgData name="Villegas,Juan G.(Student)" userId="6ea5d8d7-6581-4eb8-bbdd-11aa1f1198ab" providerId="ADAL" clId="{C2EA9A51-7B9C-4AC9-A19D-140E86C13220}" dt="2023-03-22T18:43:41.450" v="361" actId="1076"/>
          <ac:picMkLst>
            <pc:docMk/>
            <pc:sldMk cId="2169887555" sldId="264"/>
            <ac:picMk id="13" creationId="{1F60E9AC-C519-025D-61CB-64F6F9118352}"/>
          </ac:picMkLst>
        </pc:picChg>
        <pc:picChg chg="add mod">
          <ac:chgData name="Villegas,Juan G.(Student)" userId="6ea5d8d7-6581-4eb8-bbdd-11aa1f1198ab" providerId="ADAL" clId="{C2EA9A51-7B9C-4AC9-A19D-140E86C13220}" dt="2023-03-22T18:43:27.710" v="359"/>
          <ac:picMkLst>
            <pc:docMk/>
            <pc:sldMk cId="2169887555" sldId="264"/>
            <ac:picMk id="14" creationId="{061777E3-CF83-09F3-734F-267BF19C1F24}"/>
          </ac:picMkLst>
        </pc:picChg>
      </pc:sldChg>
      <pc:sldChg chg="delSp modSp add mod">
        <pc:chgData name="Villegas,Juan G.(Student)" userId="6ea5d8d7-6581-4eb8-bbdd-11aa1f1198ab" providerId="ADAL" clId="{C2EA9A51-7B9C-4AC9-A19D-140E86C13220}" dt="2023-03-22T18:58:49.595" v="1015" actId="478"/>
        <pc:sldMkLst>
          <pc:docMk/>
          <pc:sldMk cId="2580618318" sldId="265"/>
        </pc:sldMkLst>
        <pc:spChg chg="mod">
          <ac:chgData name="Villegas,Juan G.(Student)" userId="6ea5d8d7-6581-4eb8-bbdd-11aa1f1198ab" providerId="ADAL" clId="{C2EA9A51-7B9C-4AC9-A19D-140E86C13220}" dt="2023-03-22T18:57:57.204" v="863" actId="20577"/>
          <ac:spMkLst>
            <pc:docMk/>
            <pc:sldMk cId="2580618318" sldId="265"/>
            <ac:spMk id="2" creationId="{2311E9B2-EF2B-57C2-B8D6-FB9360FA84EB}"/>
          </ac:spMkLst>
        </pc:spChg>
        <pc:spChg chg="mod">
          <ac:chgData name="Villegas,Juan G.(Student)" userId="6ea5d8d7-6581-4eb8-bbdd-11aa1f1198ab" providerId="ADAL" clId="{C2EA9A51-7B9C-4AC9-A19D-140E86C13220}" dt="2023-03-22T18:58:44.444" v="1012" actId="20577"/>
          <ac:spMkLst>
            <pc:docMk/>
            <pc:sldMk cId="2580618318" sldId="265"/>
            <ac:spMk id="3" creationId="{2A41BEAE-0E59-D1BA-DD23-52FF1D84F384}"/>
          </ac:spMkLst>
        </pc:spChg>
        <pc:picChg chg="del">
          <ac:chgData name="Villegas,Juan G.(Student)" userId="6ea5d8d7-6581-4eb8-bbdd-11aa1f1198ab" providerId="ADAL" clId="{C2EA9A51-7B9C-4AC9-A19D-140E86C13220}" dt="2023-03-22T18:58:47.437" v="1013" actId="478"/>
          <ac:picMkLst>
            <pc:docMk/>
            <pc:sldMk cId="2580618318" sldId="265"/>
            <ac:picMk id="8" creationId="{16C603B4-835A-CDBB-136B-918CDE4A2161}"/>
          </ac:picMkLst>
        </pc:picChg>
        <pc:picChg chg="del">
          <ac:chgData name="Villegas,Juan G.(Student)" userId="6ea5d8d7-6581-4eb8-bbdd-11aa1f1198ab" providerId="ADAL" clId="{C2EA9A51-7B9C-4AC9-A19D-140E86C13220}" dt="2023-03-22T18:58:49.595" v="1015" actId="478"/>
          <ac:picMkLst>
            <pc:docMk/>
            <pc:sldMk cId="2580618318" sldId="265"/>
            <ac:picMk id="10" creationId="{6FDC5685-7EE4-7A79-D889-B5B4D7FCFEB6}"/>
          </ac:picMkLst>
        </pc:picChg>
        <pc:picChg chg="del">
          <ac:chgData name="Villegas,Juan G.(Student)" userId="6ea5d8d7-6581-4eb8-bbdd-11aa1f1198ab" providerId="ADAL" clId="{C2EA9A51-7B9C-4AC9-A19D-140E86C13220}" dt="2023-03-22T18:58:47.938" v="1014" actId="478"/>
          <ac:picMkLst>
            <pc:docMk/>
            <pc:sldMk cId="2580618318" sldId="265"/>
            <ac:picMk id="14" creationId="{BD84D3A9-A71E-C2BE-085D-1FD386381387}"/>
          </ac:picMkLst>
        </pc:picChg>
      </pc:sldChg>
    </pc:docChg>
  </pc:docChgLst>
  <pc:docChgLst>
    <pc:chgData name="Villegas,Juan G.(Student)" userId="6ea5d8d7-6581-4eb8-bbdd-11aa1f1198ab" providerId="ADAL" clId="{85922BA2-FE34-418E-BDCF-D3F23BBE6CA8}"/>
    <pc:docChg chg="undo redo custSel addSld delSld modSld sldOrd">
      <pc:chgData name="Villegas,Juan G.(Student)" userId="6ea5d8d7-6581-4eb8-bbdd-11aa1f1198ab" providerId="ADAL" clId="{85922BA2-FE34-418E-BDCF-D3F23BBE6CA8}" dt="2023-03-22T20:15:50.370" v="1358" actId="20577"/>
      <pc:docMkLst>
        <pc:docMk/>
      </pc:docMkLst>
      <pc:sldChg chg="modSp mod">
        <pc:chgData name="Villegas,Juan G.(Student)" userId="6ea5d8d7-6581-4eb8-bbdd-11aa1f1198ab" providerId="ADAL" clId="{85922BA2-FE34-418E-BDCF-D3F23BBE6CA8}" dt="2023-03-22T19:27:15.628" v="113" actId="113"/>
        <pc:sldMkLst>
          <pc:docMk/>
          <pc:sldMk cId="3391670473" sldId="257"/>
        </pc:sldMkLst>
        <pc:spChg chg="mod">
          <ac:chgData name="Villegas,Juan G.(Student)" userId="6ea5d8d7-6581-4eb8-bbdd-11aa1f1198ab" providerId="ADAL" clId="{85922BA2-FE34-418E-BDCF-D3F23BBE6CA8}" dt="2023-03-22T19:27:15.628" v="113" actId="113"/>
          <ac:spMkLst>
            <pc:docMk/>
            <pc:sldMk cId="3391670473" sldId="257"/>
            <ac:spMk id="3" creationId="{1BC9AFDB-4211-71D7-9636-41E6A1197ECA}"/>
          </ac:spMkLst>
        </pc:spChg>
      </pc:sldChg>
      <pc:sldChg chg="modSp mod">
        <pc:chgData name="Villegas,Juan G.(Student)" userId="6ea5d8d7-6581-4eb8-bbdd-11aa1f1198ab" providerId="ADAL" clId="{85922BA2-FE34-418E-BDCF-D3F23BBE6CA8}" dt="2023-03-22T19:27:52.036" v="126" actId="20577"/>
        <pc:sldMkLst>
          <pc:docMk/>
          <pc:sldMk cId="581195735" sldId="258"/>
        </pc:sldMkLst>
        <pc:spChg chg="mod">
          <ac:chgData name="Villegas,Juan G.(Student)" userId="6ea5d8d7-6581-4eb8-bbdd-11aa1f1198ab" providerId="ADAL" clId="{85922BA2-FE34-418E-BDCF-D3F23BBE6CA8}" dt="2023-03-22T19:27:52.036" v="126" actId="20577"/>
          <ac:spMkLst>
            <pc:docMk/>
            <pc:sldMk cId="581195735" sldId="258"/>
            <ac:spMk id="3" creationId="{2A41BEAE-0E59-D1BA-DD23-52FF1D84F384}"/>
          </ac:spMkLst>
        </pc:spChg>
      </pc:sldChg>
      <pc:sldChg chg="addSp delSp modSp mod setBg setClrOvrMap">
        <pc:chgData name="Villegas,Juan G.(Student)" userId="6ea5d8d7-6581-4eb8-bbdd-11aa1f1198ab" providerId="ADAL" clId="{85922BA2-FE34-418E-BDCF-D3F23BBE6CA8}" dt="2023-03-22T20:13:22.482" v="1096" actId="26606"/>
        <pc:sldMkLst>
          <pc:docMk/>
          <pc:sldMk cId="3848157848" sldId="259"/>
        </pc:sldMkLst>
        <pc:spChg chg="mod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" creationId="{49F429C6-C508-CFEF-DC5C-17B12DD9BF1B}"/>
          </ac:spMkLst>
        </pc:spChg>
        <pc:spChg chg="mod ord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3" creationId="{FD346C77-609A-C5EC-EAB3-D06620FCFE4E}"/>
          </ac:spMkLst>
        </pc:spChg>
        <pc:spChg chg="add del">
          <ac:chgData name="Villegas,Juan G.(Student)" userId="6ea5d8d7-6581-4eb8-bbdd-11aa1f1198ab" providerId="ADAL" clId="{85922BA2-FE34-418E-BDCF-D3F23BBE6CA8}" dt="2023-03-22T20:08:05.424" v="587" actId="26606"/>
          <ac:spMkLst>
            <pc:docMk/>
            <pc:sldMk cId="3848157848" sldId="259"/>
            <ac:spMk id="14" creationId="{906331F9-7C9F-4BB2-87F8-B8727CC2C026}"/>
          </ac:spMkLst>
        </pc:spChg>
        <pc:spChg chg="add del">
          <ac:chgData name="Villegas,Juan G.(Student)" userId="6ea5d8d7-6581-4eb8-bbdd-11aa1f1198ab" providerId="ADAL" clId="{85922BA2-FE34-418E-BDCF-D3F23BBE6CA8}" dt="2023-03-22T20:08:05.424" v="587" actId="26606"/>
          <ac:spMkLst>
            <pc:docMk/>
            <pc:sldMk cId="3848157848" sldId="259"/>
            <ac:spMk id="16" creationId="{760E064B-C2F2-4237-8792-5F01F0F4C430}"/>
          </ac:spMkLst>
        </pc:spChg>
        <pc:spChg chg="add del">
          <ac:chgData name="Villegas,Juan G.(Student)" userId="6ea5d8d7-6581-4eb8-bbdd-11aa1f1198ab" providerId="ADAL" clId="{85922BA2-FE34-418E-BDCF-D3F23BBE6CA8}" dt="2023-03-22T20:08:05.424" v="587" actId="26606"/>
          <ac:spMkLst>
            <pc:docMk/>
            <pc:sldMk cId="3848157848" sldId="259"/>
            <ac:spMk id="18" creationId="{C5F377F0-1AD0-4A6F-A698-9724187046D8}"/>
          </ac:spMkLst>
        </pc:spChg>
        <pc:spChg chg="add del">
          <ac:chgData name="Villegas,Juan G.(Student)" userId="6ea5d8d7-6581-4eb8-bbdd-11aa1f1198ab" providerId="ADAL" clId="{85922BA2-FE34-418E-BDCF-D3F23BBE6CA8}" dt="2023-03-22T20:08:05.424" v="587" actId="26606"/>
          <ac:spMkLst>
            <pc:docMk/>
            <pc:sldMk cId="3848157848" sldId="259"/>
            <ac:spMk id="20" creationId="{F094C3D3-17E7-4BCC-B786-4B3BDD25E410}"/>
          </ac:spMkLst>
        </pc:spChg>
        <pc:spChg chg="add del">
          <ac:chgData name="Villegas,Juan G.(Student)" userId="6ea5d8d7-6581-4eb8-bbdd-11aa1f1198ab" providerId="ADAL" clId="{85922BA2-FE34-418E-BDCF-D3F23BBE6CA8}" dt="2023-03-22T20:08:05.424" v="587" actId="26606"/>
          <ac:spMkLst>
            <pc:docMk/>
            <pc:sldMk cId="3848157848" sldId="259"/>
            <ac:spMk id="22" creationId="{BC650D5C-009B-4021-82BD-1E28BFF450FA}"/>
          </ac:spMkLst>
        </pc:spChg>
        <pc:spChg chg="add del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4" creationId="{74335F11-74A2-4711-AC50-CBE41094929C}"/>
          </ac:spMkLst>
        </pc:spChg>
        <pc:spChg chg="add del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5" creationId="{1CB9A032-7D2A-4CEC-8222-E350EEBFECD0}"/>
          </ac:spMkLst>
        </pc:spChg>
        <pc:spChg chg="add del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6" creationId="{800D0616-B405-4CE3-8A73-14F11603EC8F}"/>
          </ac:spMkLst>
        </pc:spChg>
        <pc:spChg chg="add del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7" creationId="{6E2FE09B-7419-43C3-85D2-C804F1BE30D8}"/>
          </ac:spMkLst>
        </pc:spChg>
        <pc:spChg chg="add del">
          <ac:chgData name="Villegas,Juan G.(Student)" userId="6ea5d8d7-6581-4eb8-bbdd-11aa1f1198ab" providerId="ADAL" clId="{85922BA2-FE34-418E-BDCF-D3F23BBE6CA8}" dt="2023-03-22T20:13:22.482" v="1096" actId="26606"/>
          <ac:spMkLst>
            <pc:docMk/>
            <pc:sldMk cId="3848157848" sldId="259"/>
            <ac:spMk id="28" creationId="{BCDD2921-DE0D-4418-8566-F7F18DCB77A4}"/>
          </ac:spMkLst>
        </pc:spChg>
        <pc:picChg chg="add mod ord">
          <ac:chgData name="Villegas,Juan G.(Student)" userId="6ea5d8d7-6581-4eb8-bbdd-11aa1f1198ab" providerId="ADAL" clId="{85922BA2-FE34-418E-BDCF-D3F23BBE6CA8}" dt="2023-03-22T20:13:22.482" v="1096" actId="26606"/>
          <ac:picMkLst>
            <pc:docMk/>
            <pc:sldMk cId="3848157848" sldId="259"/>
            <ac:picMk id="5" creationId="{BAFCBD65-EAD0-AD93-E01C-653968E21E75}"/>
          </ac:picMkLst>
        </pc:picChg>
        <pc:picChg chg="add mod ord">
          <ac:chgData name="Villegas,Juan G.(Student)" userId="6ea5d8d7-6581-4eb8-bbdd-11aa1f1198ab" providerId="ADAL" clId="{85922BA2-FE34-418E-BDCF-D3F23BBE6CA8}" dt="2023-03-22T20:13:22.482" v="1096" actId="26606"/>
          <ac:picMkLst>
            <pc:docMk/>
            <pc:sldMk cId="3848157848" sldId="259"/>
            <ac:picMk id="7" creationId="{AE4D0638-E0D5-89A7-7043-22078163F7CC}"/>
          </ac:picMkLst>
        </pc:picChg>
        <pc:picChg chg="add mod ord">
          <ac:chgData name="Villegas,Juan G.(Student)" userId="6ea5d8d7-6581-4eb8-bbdd-11aa1f1198ab" providerId="ADAL" clId="{85922BA2-FE34-418E-BDCF-D3F23BBE6CA8}" dt="2023-03-22T20:13:22.482" v="1096" actId="26606"/>
          <ac:picMkLst>
            <pc:docMk/>
            <pc:sldMk cId="3848157848" sldId="259"/>
            <ac:picMk id="9" creationId="{AF548D05-A8E0-7589-016C-E89A51B39F84}"/>
          </ac:picMkLst>
        </pc:picChg>
        <pc:picChg chg="add mod">
          <ac:chgData name="Villegas,Juan G.(Student)" userId="6ea5d8d7-6581-4eb8-bbdd-11aa1f1198ab" providerId="ADAL" clId="{85922BA2-FE34-418E-BDCF-D3F23BBE6CA8}" dt="2023-03-22T20:13:22.482" v="1096" actId="26606"/>
          <ac:picMkLst>
            <pc:docMk/>
            <pc:sldMk cId="3848157848" sldId="259"/>
            <ac:picMk id="11" creationId="{9AA38110-FAB9-6B22-23B9-97748119EEA5}"/>
          </ac:picMkLst>
        </pc:picChg>
      </pc:sldChg>
      <pc:sldChg chg="modSp mod">
        <pc:chgData name="Villegas,Juan G.(Student)" userId="6ea5d8d7-6581-4eb8-bbdd-11aa1f1198ab" providerId="ADAL" clId="{85922BA2-FE34-418E-BDCF-D3F23BBE6CA8}" dt="2023-03-22T20:15:50.370" v="1358" actId="20577"/>
        <pc:sldMkLst>
          <pc:docMk/>
          <pc:sldMk cId="3013989630" sldId="260"/>
        </pc:sldMkLst>
        <pc:spChg chg="mod">
          <ac:chgData name="Villegas,Juan G.(Student)" userId="6ea5d8d7-6581-4eb8-bbdd-11aa1f1198ab" providerId="ADAL" clId="{85922BA2-FE34-418E-BDCF-D3F23BBE6CA8}" dt="2023-03-22T20:15:50.370" v="1358" actId="20577"/>
          <ac:spMkLst>
            <pc:docMk/>
            <pc:sldMk cId="3013989630" sldId="260"/>
            <ac:spMk id="3" creationId="{302C5626-5C0A-3D8C-910B-4CD6673D3060}"/>
          </ac:spMkLst>
        </pc:spChg>
      </pc:sldChg>
      <pc:sldChg chg="del">
        <pc:chgData name="Villegas,Juan G.(Student)" userId="6ea5d8d7-6581-4eb8-bbdd-11aa1f1198ab" providerId="ADAL" clId="{85922BA2-FE34-418E-BDCF-D3F23BBE6CA8}" dt="2023-03-22T20:09:45.106" v="813" actId="2696"/>
        <pc:sldMkLst>
          <pc:docMk/>
          <pc:sldMk cId="977350071" sldId="261"/>
        </pc:sldMkLst>
      </pc:sldChg>
      <pc:sldChg chg="del">
        <pc:chgData name="Villegas,Juan G.(Student)" userId="6ea5d8d7-6581-4eb8-bbdd-11aa1f1198ab" providerId="ADAL" clId="{85922BA2-FE34-418E-BDCF-D3F23BBE6CA8}" dt="2023-03-22T20:09:46.650" v="814" actId="2696"/>
        <pc:sldMkLst>
          <pc:docMk/>
          <pc:sldMk cId="225468218" sldId="262"/>
        </pc:sldMkLst>
      </pc:sldChg>
      <pc:sldChg chg="del">
        <pc:chgData name="Villegas,Juan G.(Student)" userId="6ea5d8d7-6581-4eb8-bbdd-11aa1f1198ab" providerId="ADAL" clId="{85922BA2-FE34-418E-BDCF-D3F23BBE6CA8}" dt="2023-03-22T20:09:48.817" v="815" actId="2696"/>
        <pc:sldMkLst>
          <pc:docMk/>
          <pc:sldMk cId="264263589" sldId="263"/>
        </pc:sldMkLst>
      </pc:sldChg>
      <pc:sldChg chg="addSp delSp modSp mod">
        <pc:chgData name="Villegas,Juan G.(Student)" userId="6ea5d8d7-6581-4eb8-bbdd-11aa1f1198ab" providerId="ADAL" clId="{85922BA2-FE34-418E-BDCF-D3F23BBE6CA8}" dt="2023-03-22T19:42:32.018" v="455" actId="478"/>
        <pc:sldMkLst>
          <pc:docMk/>
          <pc:sldMk cId="2169887555" sldId="264"/>
        </pc:sldMkLst>
        <pc:spChg chg="mod">
          <ac:chgData name="Villegas,Juan G.(Student)" userId="6ea5d8d7-6581-4eb8-bbdd-11aa1f1198ab" providerId="ADAL" clId="{85922BA2-FE34-418E-BDCF-D3F23BBE6CA8}" dt="2023-03-22T19:42:23.298" v="454" actId="122"/>
          <ac:spMkLst>
            <pc:docMk/>
            <pc:sldMk cId="2169887555" sldId="264"/>
            <ac:spMk id="3" creationId="{47D8DB4D-2F62-E870-15C5-6FE5F712F3F4}"/>
          </ac:spMkLst>
        </pc:spChg>
        <pc:spChg chg="mod">
          <ac:chgData name="Villegas,Juan G.(Student)" userId="6ea5d8d7-6581-4eb8-bbdd-11aa1f1198ab" providerId="ADAL" clId="{85922BA2-FE34-418E-BDCF-D3F23BBE6CA8}" dt="2023-03-22T19:38:55.297" v="379" actId="1076"/>
          <ac:spMkLst>
            <pc:docMk/>
            <pc:sldMk cId="2169887555" sldId="264"/>
            <ac:spMk id="5" creationId="{98962650-F0B0-A1CF-DE5C-A61CE001183D}"/>
          </ac:spMkLst>
        </pc:spChg>
        <pc:spChg chg="mod">
          <ac:chgData name="Villegas,Juan G.(Student)" userId="6ea5d8d7-6581-4eb8-bbdd-11aa1f1198ab" providerId="ADAL" clId="{85922BA2-FE34-418E-BDCF-D3F23BBE6CA8}" dt="2023-03-22T19:42:20.394" v="453" actId="122"/>
          <ac:spMkLst>
            <pc:docMk/>
            <pc:sldMk cId="2169887555" sldId="264"/>
            <ac:spMk id="6" creationId="{C424A742-C9EF-C7EC-AB5D-7B59E1AB0B19}"/>
          </ac:spMkLst>
        </pc:spChg>
        <pc:spChg chg="mod">
          <ac:chgData name="Villegas,Juan G.(Student)" userId="6ea5d8d7-6581-4eb8-bbdd-11aa1f1198ab" providerId="ADAL" clId="{85922BA2-FE34-418E-BDCF-D3F23BBE6CA8}" dt="2023-03-22T19:42:16.726" v="452" actId="122"/>
          <ac:spMkLst>
            <pc:docMk/>
            <pc:sldMk cId="2169887555" sldId="264"/>
            <ac:spMk id="9" creationId="{FD6DDAD4-CC7D-38D9-40A3-488B40165420}"/>
          </ac:spMkLst>
        </pc:spChg>
        <pc:spChg chg="del">
          <ac:chgData name="Villegas,Juan G.(Student)" userId="6ea5d8d7-6581-4eb8-bbdd-11aa1f1198ab" providerId="ADAL" clId="{85922BA2-FE34-418E-BDCF-D3F23BBE6CA8}" dt="2023-03-22T19:38:20.841" v="318" actId="22"/>
          <ac:spMkLst>
            <pc:docMk/>
            <pc:sldMk cId="2169887555" sldId="264"/>
            <ac:spMk id="10" creationId="{6F5C917B-857B-2536-67EA-BC541BD4C35E}"/>
          </ac:spMkLst>
        </pc:spChg>
        <pc:spChg chg="add del mod">
          <ac:chgData name="Villegas,Juan G.(Student)" userId="6ea5d8d7-6581-4eb8-bbdd-11aa1f1198ab" providerId="ADAL" clId="{85922BA2-FE34-418E-BDCF-D3F23BBE6CA8}" dt="2023-03-22T19:40:18.878" v="383" actId="22"/>
          <ac:spMkLst>
            <pc:docMk/>
            <pc:sldMk cId="2169887555" sldId="264"/>
            <ac:spMk id="17" creationId="{DE4ED38A-2F87-DA14-1F05-B5ECCF3DB8A5}"/>
          </ac:spMkLst>
        </pc:spChg>
        <pc:spChg chg="add del mod">
          <ac:chgData name="Villegas,Juan G.(Student)" userId="6ea5d8d7-6581-4eb8-bbdd-11aa1f1198ab" providerId="ADAL" clId="{85922BA2-FE34-418E-BDCF-D3F23BBE6CA8}" dt="2023-03-22T19:42:32.018" v="455" actId="478"/>
          <ac:spMkLst>
            <pc:docMk/>
            <pc:sldMk cId="2169887555" sldId="264"/>
            <ac:spMk id="22" creationId="{3C6F4C4E-20F7-C18F-9C75-E053256347C2}"/>
          </ac:spMkLst>
        </pc:spChg>
        <pc:picChg chg="add mod ord modCrop">
          <ac:chgData name="Villegas,Juan G.(Student)" userId="6ea5d8d7-6581-4eb8-bbdd-11aa1f1198ab" providerId="ADAL" clId="{85922BA2-FE34-418E-BDCF-D3F23BBE6CA8}" dt="2023-03-22T19:38:30.329" v="320" actId="1076"/>
          <ac:picMkLst>
            <pc:docMk/>
            <pc:sldMk cId="2169887555" sldId="264"/>
            <ac:picMk id="7" creationId="{20782893-4A24-413E-12D5-3F9E9D6CB298}"/>
          </ac:picMkLst>
        </pc:picChg>
        <pc:picChg chg="del mod">
          <ac:chgData name="Villegas,Juan G.(Student)" userId="6ea5d8d7-6581-4eb8-bbdd-11aa1f1198ab" providerId="ADAL" clId="{85922BA2-FE34-418E-BDCF-D3F23BBE6CA8}" dt="2023-03-22T19:41:45.459" v="389" actId="478"/>
          <ac:picMkLst>
            <pc:docMk/>
            <pc:sldMk cId="2169887555" sldId="264"/>
            <ac:picMk id="13" creationId="{1F60E9AC-C519-025D-61CB-64F6F9118352}"/>
          </ac:picMkLst>
        </pc:picChg>
        <pc:picChg chg="del">
          <ac:chgData name="Villegas,Juan G.(Student)" userId="6ea5d8d7-6581-4eb8-bbdd-11aa1f1198ab" providerId="ADAL" clId="{85922BA2-FE34-418E-BDCF-D3F23BBE6CA8}" dt="2023-03-22T19:40:14.943" v="382" actId="478"/>
          <ac:picMkLst>
            <pc:docMk/>
            <pc:sldMk cId="2169887555" sldId="264"/>
            <ac:picMk id="14" creationId="{061777E3-CF83-09F3-734F-267BF19C1F24}"/>
          </ac:picMkLst>
        </pc:picChg>
        <pc:picChg chg="add del">
          <ac:chgData name="Villegas,Juan G.(Student)" userId="6ea5d8d7-6581-4eb8-bbdd-11aa1f1198ab" providerId="ADAL" clId="{85922BA2-FE34-418E-BDCF-D3F23BBE6CA8}" dt="2023-03-22T19:40:11.667" v="381" actId="22"/>
          <ac:picMkLst>
            <pc:docMk/>
            <pc:sldMk cId="2169887555" sldId="264"/>
            <ac:picMk id="15" creationId="{2D09EF79-7F94-B260-0CE6-B3A474DB6159}"/>
          </ac:picMkLst>
        </pc:picChg>
        <pc:picChg chg="add mod ord modCrop">
          <ac:chgData name="Villegas,Juan G.(Student)" userId="6ea5d8d7-6581-4eb8-bbdd-11aa1f1198ab" providerId="ADAL" clId="{85922BA2-FE34-418E-BDCF-D3F23BBE6CA8}" dt="2023-03-22T19:40:18.878" v="383" actId="22"/>
          <ac:picMkLst>
            <pc:docMk/>
            <pc:sldMk cId="2169887555" sldId="264"/>
            <ac:picMk id="19" creationId="{872435EF-8385-E19B-1A5C-97018BEAA813}"/>
          </ac:picMkLst>
        </pc:picChg>
        <pc:picChg chg="add mod">
          <ac:chgData name="Villegas,Juan G.(Student)" userId="6ea5d8d7-6581-4eb8-bbdd-11aa1f1198ab" providerId="ADAL" clId="{85922BA2-FE34-418E-BDCF-D3F23BBE6CA8}" dt="2023-03-22T19:41:43.874" v="388" actId="1076"/>
          <ac:picMkLst>
            <pc:docMk/>
            <pc:sldMk cId="2169887555" sldId="264"/>
            <ac:picMk id="20" creationId="{019DB55E-CCE7-4AC9-F562-729EA8BB1580}"/>
          </ac:picMkLst>
        </pc:picChg>
      </pc:sldChg>
      <pc:sldChg chg="addSp delSp modSp mod">
        <pc:chgData name="Villegas,Juan G.(Student)" userId="6ea5d8d7-6581-4eb8-bbdd-11aa1f1198ab" providerId="ADAL" clId="{85922BA2-FE34-418E-BDCF-D3F23BBE6CA8}" dt="2023-03-22T19:36:50.384" v="316" actId="20577"/>
        <pc:sldMkLst>
          <pc:docMk/>
          <pc:sldMk cId="2580618318" sldId="265"/>
        </pc:sldMkLst>
        <pc:spChg chg="mod">
          <ac:chgData name="Villegas,Juan G.(Student)" userId="6ea5d8d7-6581-4eb8-bbdd-11aa1f1198ab" providerId="ADAL" clId="{85922BA2-FE34-418E-BDCF-D3F23BBE6CA8}" dt="2023-03-22T19:36:50.384" v="316" actId="20577"/>
          <ac:spMkLst>
            <pc:docMk/>
            <pc:sldMk cId="2580618318" sldId="265"/>
            <ac:spMk id="3" creationId="{2A41BEAE-0E59-D1BA-DD23-52FF1D84F384}"/>
          </ac:spMkLst>
        </pc:spChg>
        <pc:spChg chg="del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28" creationId="{74335F11-74A2-4711-AC50-CBE41094929C}"/>
          </ac:spMkLst>
        </pc:spChg>
        <pc:spChg chg="del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30" creationId="{1CB9A032-7D2A-4CEC-8222-E350EEBFECD0}"/>
          </ac:spMkLst>
        </pc:spChg>
        <pc:spChg chg="del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32" creationId="{800D0616-B405-4CE3-8A73-14F11603EC8F}"/>
          </ac:spMkLst>
        </pc:spChg>
        <pc:spChg chg="del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34" creationId="{6E2FE09B-7419-43C3-85D2-C804F1BE30D8}"/>
          </ac:spMkLst>
        </pc:spChg>
        <pc:spChg chg="del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36" creationId="{BCDD2921-DE0D-4418-8566-F7F18DCB77A4}"/>
          </ac:spMkLst>
        </pc:spChg>
        <pc:spChg chg="add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41" creationId="{74335F11-74A2-4711-AC50-CBE41094929C}"/>
          </ac:spMkLst>
        </pc:spChg>
        <pc:spChg chg="add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43" creationId="{1CB9A032-7D2A-4CEC-8222-E350EEBFECD0}"/>
          </ac:spMkLst>
        </pc:spChg>
        <pc:spChg chg="add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45" creationId="{800D0616-B405-4CE3-8A73-14F11603EC8F}"/>
          </ac:spMkLst>
        </pc:spChg>
        <pc:spChg chg="add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47" creationId="{6E2FE09B-7419-43C3-85D2-C804F1BE30D8}"/>
          </ac:spMkLst>
        </pc:spChg>
        <pc:spChg chg="add">
          <ac:chgData name="Villegas,Juan G.(Student)" userId="6ea5d8d7-6581-4eb8-bbdd-11aa1f1198ab" providerId="ADAL" clId="{85922BA2-FE34-418E-BDCF-D3F23BBE6CA8}" dt="2023-03-22T19:35:39.696" v="131" actId="26606"/>
          <ac:spMkLst>
            <pc:docMk/>
            <pc:sldMk cId="2580618318" sldId="265"/>
            <ac:spMk id="49" creationId="{BCDD2921-DE0D-4418-8566-F7F18DCB77A4}"/>
          </ac:spMkLst>
        </pc:spChg>
        <pc:picChg chg="add mod">
          <ac:chgData name="Villegas,Juan G.(Student)" userId="6ea5d8d7-6581-4eb8-bbdd-11aa1f1198ab" providerId="ADAL" clId="{85922BA2-FE34-418E-BDCF-D3F23BBE6CA8}" dt="2023-03-22T19:35:39.696" v="131" actId="26606"/>
          <ac:picMkLst>
            <pc:docMk/>
            <pc:sldMk cId="2580618318" sldId="265"/>
            <ac:picMk id="5" creationId="{72FA48FC-A4CF-1C0B-72B4-D739320778C4}"/>
          </ac:picMkLst>
        </pc:picChg>
        <pc:picChg chg="add mod ord">
          <ac:chgData name="Villegas,Juan G.(Student)" userId="6ea5d8d7-6581-4eb8-bbdd-11aa1f1198ab" providerId="ADAL" clId="{85922BA2-FE34-418E-BDCF-D3F23BBE6CA8}" dt="2023-03-22T19:35:39.696" v="131" actId="26606"/>
          <ac:picMkLst>
            <pc:docMk/>
            <pc:sldMk cId="2580618318" sldId="265"/>
            <ac:picMk id="7" creationId="{0557B4F4-4EAA-C887-80A3-2AFDC64E0AB6}"/>
          </ac:picMkLst>
        </pc:picChg>
        <pc:picChg chg="add mod">
          <ac:chgData name="Villegas,Juan G.(Student)" userId="6ea5d8d7-6581-4eb8-bbdd-11aa1f1198ab" providerId="ADAL" clId="{85922BA2-FE34-418E-BDCF-D3F23BBE6CA8}" dt="2023-03-22T19:35:39.696" v="131" actId="26606"/>
          <ac:picMkLst>
            <pc:docMk/>
            <pc:sldMk cId="2580618318" sldId="265"/>
            <ac:picMk id="9" creationId="{7DBBB300-BDFD-CB3D-E104-92A14932DE40}"/>
          </ac:picMkLst>
        </pc:picChg>
      </pc:sldChg>
      <pc:sldChg chg="addSp modSp new mod">
        <pc:chgData name="Villegas,Juan G.(Student)" userId="6ea5d8d7-6581-4eb8-bbdd-11aa1f1198ab" providerId="ADAL" clId="{85922BA2-FE34-418E-BDCF-D3F23BBE6CA8}" dt="2023-03-22T19:49:04.604" v="581" actId="20577"/>
        <pc:sldMkLst>
          <pc:docMk/>
          <pc:sldMk cId="246342257" sldId="266"/>
        </pc:sldMkLst>
        <pc:spChg chg="mod">
          <ac:chgData name="Villegas,Juan G.(Student)" userId="6ea5d8d7-6581-4eb8-bbdd-11aa1f1198ab" providerId="ADAL" clId="{85922BA2-FE34-418E-BDCF-D3F23BBE6CA8}" dt="2023-03-22T19:49:04.604" v="581" actId="20577"/>
          <ac:spMkLst>
            <pc:docMk/>
            <pc:sldMk cId="246342257" sldId="266"/>
            <ac:spMk id="2" creationId="{CDE67DF9-F29A-26F8-B6CB-43F0804252F5}"/>
          </ac:spMkLst>
        </pc:spChg>
        <pc:spChg chg="mod">
          <ac:chgData name="Villegas,Juan G.(Student)" userId="6ea5d8d7-6581-4eb8-bbdd-11aa1f1198ab" providerId="ADAL" clId="{85922BA2-FE34-418E-BDCF-D3F23BBE6CA8}" dt="2023-03-22T19:48:46.451" v="556" actId="122"/>
          <ac:spMkLst>
            <pc:docMk/>
            <pc:sldMk cId="246342257" sldId="266"/>
            <ac:spMk id="3" creationId="{42A47316-3518-DC0D-74BF-F634DE335087}"/>
          </ac:spMkLst>
        </pc:spChg>
        <pc:spChg chg="mod">
          <ac:chgData name="Villegas,Juan G.(Student)" userId="6ea5d8d7-6581-4eb8-bbdd-11aa1f1198ab" providerId="ADAL" clId="{85922BA2-FE34-418E-BDCF-D3F23BBE6CA8}" dt="2023-03-22T19:48:44.194" v="555" actId="122"/>
          <ac:spMkLst>
            <pc:docMk/>
            <pc:sldMk cId="246342257" sldId="266"/>
            <ac:spMk id="6" creationId="{98E31790-E33C-E5FC-8661-97CF0247A886}"/>
          </ac:spMkLst>
        </pc:spChg>
        <pc:spChg chg="mod">
          <ac:chgData name="Villegas,Juan G.(Student)" userId="6ea5d8d7-6581-4eb8-bbdd-11aa1f1198ab" providerId="ADAL" clId="{85922BA2-FE34-418E-BDCF-D3F23BBE6CA8}" dt="2023-03-22T19:48:41.283" v="554" actId="122"/>
          <ac:spMkLst>
            <pc:docMk/>
            <pc:sldMk cId="246342257" sldId="266"/>
            <ac:spMk id="9" creationId="{658B5E0E-72C6-97A7-7B5F-BF3B9D1EE1DE}"/>
          </ac:spMkLst>
        </pc:spChg>
        <pc:picChg chg="add mod">
          <ac:chgData name="Villegas,Juan G.(Student)" userId="6ea5d8d7-6581-4eb8-bbdd-11aa1f1198ab" providerId="ADAL" clId="{85922BA2-FE34-418E-BDCF-D3F23BBE6CA8}" dt="2023-03-22T19:45:37.907" v="471" actId="1076"/>
          <ac:picMkLst>
            <pc:docMk/>
            <pc:sldMk cId="246342257" sldId="266"/>
            <ac:picMk id="13" creationId="{96FD3BBE-1CF4-C373-F641-8C2AA71778E3}"/>
          </ac:picMkLst>
        </pc:picChg>
        <pc:picChg chg="add mod">
          <ac:chgData name="Villegas,Juan G.(Student)" userId="6ea5d8d7-6581-4eb8-bbdd-11aa1f1198ab" providerId="ADAL" clId="{85922BA2-FE34-418E-BDCF-D3F23BBE6CA8}" dt="2023-03-22T19:46:46.843" v="489" actId="1076"/>
          <ac:picMkLst>
            <pc:docMk/>
            <pc:sldMk cId="246342257" sldId="266"/>
            <ac:picMk id="15" creationId="{D239692B-587C-8186-2590-0195775F2044}"/>
          </ac:picMkLst>
        </pc:picChg>
        <pc:picChg chg="add mod">
          <ac:chgData name="Villegas,Juan G.(Student)" userId="6ea5d8d7-6581-4eb8-bbdd-11aa1f1198ab" providerId="ADAL" clId="{85922BA2-FE34-418E-BDCF-D3F23BBE6CA8}" dt="2023-03-22T19:48:03.884" v="495" actId="1076"/>
          <ac:picMkLst>
            <pc:docMk/>
            <pc:sldMk cId="246342257" sldId="266"/>
            <ac:picMk id="17" creationId="{7964BD9D-B304-6222-09F5-72F5E6E1E876}"/>
          </ac:picMkLst>
        </pc:picChg>
      </pc:sldChg>
      <pc:sldChg chg="new del">
        <pc:chgData name="Villegas,Juan G.(Student)" userId="6ea5d8d7-6581-4eb8-bbdd-11aa1f1198ab" providerId="ADAL" clId="{85922BA2-FE34-418E-BDCF-D3F23BBE6CA8}" dt="2023-03-22T19:44:37.211" v="458" actId="680"/>
        <pc:sldMkLst>
          <pc:docMk/>
          <pc:sldMk cId="1940577099" sldId="266"/>
        </pc:sldMkLst>
      </pc:sldChg>
      <pc:sldChg chg="addSp delSp modSp new del mod">
        <pc:chgData name="Villegas,Juan G.(Student)" userId="6ea5d8d7-6581-4eb8-bbdd-11aa1f1198ab" providerId="ADAL" clId="{85922BA2-FE34-418E-BDCF-D3F23BBE6CA8}" dt="2023-03-22T19:42:37.081" v="456" actId="47"/>
        <pc:sldMkLst>
          <pc:docMk/>
          <pc:sldMk cId="2669025754" sldId="266"/>
        </pc:sldMkLst>
        <pc:spChg chg="del">
          <ac:chgData name="Villegas,Juan G.(Student)" userId="6ea5d8d7-6581-4eb8-bbdd-11aa1f1198ab" providerId="ADAL" clId="{85922BA2-FE34-418E-BDCF-D3F23BBE6CA8}" dt="2023-03-22T19:41:33.099" v="385" actId="22"/>
          <ac:spMkLst>
            <pc:docMk/>
            <pc:sldMk cId="2669025754" sldId="266"/>
            <ac:spMk id="4" creationId="{C35BCD6C-1889-1FCB-6F5A-13BFD8E99DBE}"/>
          </ac:spMkLst>
        </pc:spChg>
        <pc:spChg chg="add mod">
          <ac:chgData name="Villegas,Juan G.(Student)" userId="6ea5d8d7-6581-4eb8-bbdd-11aa1f1198ab" providerId="ADAL" clId="{85922BA2-FE34-418E-BDCF-D3F23BBE6CA8}" dt="2023-03-22T19:41:34.765" v="386" actId="21"/>
          <ac:spMkLst>
            <pc:docMk/>
            <pc:sldMk cId="2669025754" sldId="266"/>
            <ac:spMk id="15" creationId="{AA631111-5600-6F8D-DE45-F1AFF7DBBC32}"/>
          </ac:spMkLst>
        </pc:spChg>
        <pc:picChg chg="add del mod ord modCrop">
          <ac:chgData name="Villegas,Juan G.(Student)" userId="6ea5d8d7-6581-4eb8-bbdd-11aa1f1198ab" providerId="ADAL" clId="{85922BA2-FE34-418E-BDCF-D3F23BBE6CA8}" dt="2023-03-22T19:41:34.765" v="386" actId="21"/>
          <ac:picMkLst>
            <pc:docMk/>
            <pc:sldMk cId="2669025754" sldId="266"/>
            <ac:picMk id="13" creationId="{002275B3-86B4-217B-6CF4-1FC41385A103}"/>
          </ac:picMkLst>
        </pc:picChg>
      </pc:sldChg>
      <pc:sldChg chg="addSp delSp modSp new del mod">
        <pc:chgData name="Villegas,Juan G.(Student)" userId="6ea5d8d7-6581-4eb8-bbdd-11aa1f1198ab" providerId="ADAL" clId="{85922BA2-FE34-418E-BDCF-D3F23BBE6CA8}" dt="2023-03-22T19:44:55.803" v="464" actId="680"/>
        <pc:sldMkLst>
          <pc:docMk/>
          <pc:sldMk cId="3600146250" sldId="266"/>
        </pc:sldMkLst>
        <pc:spChg chg="add del">
          <ac:chgData name="Villegas,Juan G.(Student)" userId="6ea5d8d7-6581-4eb8-bbdd-11aa1f1198ab" providerId="ADAL" clId="{85922BA2-FE34-418E-BDCF-D3F23BBE6CA8}" dt="2023-03-22T19:44:52.639" v="463" actId="22"/>
          <ac:spMkLst>
            <pc:docMk/>
            <pc:sldMk cId="3600146250" sldId="266"/>
            <ac:spMk id="4" creationId="{9EFBCB4D-95D1-F8B8-E157-31C2E4A42FFD}"/>
          </ac:spMkLst>
        </pc:spChg>
        <pc:picChg chg="add del mod ord modCrop">
          <ac:chgData name="Villegas,Juan G.(Student)" userId="6ea5d8d7-6581-4eb8-bbdd-11aa1f1198ab" providerId="ADAL" clId="{85922BA2-FE34-418E-BDCF-D3F23BBE6CA8}" dt="2023-03-22T19:44:52.639" v="463" actId="22"/>
          <ac:picMkLst>
            <pc:docMk/>
            <pc:sldMk cId="3600146250" sldId="266"/>
            <ac:picMk id="13" creationId="{B17A73AC-50B0-0ABC-43E6-D5A3290CDB77}"/>
          </ac:picMkLst>
        </pc:picChg>
      </pc:sldChg>
      <pc:sldChg chg="addSp delSp modSp new mod ord setBg">
        <pc:chgData name="Villegas,Juan G.(Student)" userId="6ea5d8d7-6581-4eb8-bbdd-11aa1f1198ab" providerId="ADAL" clId="{85922BA2-FE34-418E-BDCF-D3F23BBE6CA8}" dt="2023-03-22T20:14:36.685" v="1129" actId="26606"/>
        <pc:sldMkLst>
          <pc:docMk/>
          <pc:sldMk cId="1939372894" sldId="267"/>
        </pc:sldMkLst>
        <pc:spChg chg="mod">
          <ac:chgData name="Villegas,Juan G.(Student)" userId="6ea5d8d7-6581-4eb8-bbdd-11aa1f1198ab" providerId="ADAL" clId="{85922BA2-FE34-418E-BDCF-D3F23BBE6CA8}" dt="2023-03-22T20:14:36.685" v="1129" actId="26606"/>
          <ac:spMkLst>
            <pc:docMk/>
            <pc:sldMk cId="1939372894" sldId="267"/>
            <ac:spMk id="2" creationId="{100756DA-3988-A63C-57FA-9971AE83EC8D}"/>
          </ac:spMkLst>
        </pc:spChg>
        <pc:spChg chg="del mod">
          <ac:chgData name="Villegas,Juan G.(Student)" userId="6ea5d8d7-6581-4eb8-bbdd-11aa1f1198ab" providerId="ADAL" clId="{85922BA2-FE34-418E-BDCF-D3F23BBE6CA8}" dt="2023-03-22T20:14:36.685" v="1129" actId="26606"/>
          <ac:spMkLst>
            <pc:docMk/>
            <pc:sldMk cId="1939372894" sldId="267"/>
            <ac:spMk id="3" creationId="{A9335E11-7FBD-A6E6-88A9-3ADEEAEFCFB9}"/>
          </ac:spMkLst>
        </pc:spChg>
        <pc:spChg chg="add">
          <ac:chgData name="Villegas,Juan G.(Student)" userId="6ea5d8d7-6581-4eb8-bbdd-11aa1f1198ab" providerId="ADAL" clId="{85922BA2-FE34-418E-BDCF-D3F23BBE6CA8}" dt="2023-03-22T20:14:36.685" v="1129" actId="26606"/>
          <ac:spMkLst>
            <pc:docMk/>
            <pc:sldMk cId="1939372894" sldId="267"/>
            <ac:spMk id="18" creationId="{CC28BCC9-4093-4FD5-83EB-7EC297F51396}"/>
          </ac:spMkLst>
        </pc:spChg>
        <pc:grpChg chg="add">
          <ac:chgData name="Villegas,Juan G.(Student)" userId="6ea5d8d7-6581-4eb8-bbdd-11aa1f1198ab" providerId="ADAL" clId="{85922BA2-FE34-418E-BDCF-D3F23BBE6CA8}" dt="2023-03-22T20:14:36.685" v="1129" actId="26606"/>
          <ac:grpSpMkLst>
            <pc:docMk/>
            <pc:sldMk cId="1939372894" sldId="267"/>
            <ac:grpSpMk id="9" creationId="{08BCF048-8940-4354-B9EC-5AD74E283CE3}"/>
          </ac:grpSpMkLst>
        </pc:grpChg>
        <pc:graphicFrameChg chg="add">
          <ac:chgData name="Villegas,Juan G.(Student)" userId="6ea5d8d7-6581-4eb8-bbdd-11aa1f1198ab" providerId="ADAL" clId="{85922BA2-FE34-418E-BDCF-D3F23BBE6CA8}" dt="2023-03-22T20:14:36.685" v="1129" actId="26606"/>
          <ac:graphicFrameMkLst>
            <pc:docMk/>
            <pc:sldMk cId="1939372894" sldId="267"/>
            <ac:graphicFrameMk id="5" creationId="{F20AA510-AA56-F475-3E26-7C0F52ACAC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1F779-6660-4E09-8B32-A1C9B5DF4F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C0D01C-80E4-47BA-B079-876388EF710A}">
      <dgm:prSet/>
      <dgm:spPr/>
      <dgm:t>
        <a:bodyPr/>
        <a:lstStyle/>
        <a:p>
          <a:r>
            <a:rPr lang="en-US" b="0" i="0"/>
            <a:t>Finish The MongoDB Crash Course</a:t>
          </a:r>
          <a:endParaRPr lang="en-US"/>
        </a:p>
      </dgm:t>
    </dgm:pt>
    <dgm:pt modelId="{32034F69-D922-4A7E-9206-70A5D3474FEB}" type="parTrans" cxnId="{C707E94D-9CC1-4641-8486-2BCFBA9890BD}">
      <dgm:prSet/>
      <dgm:spPr/>
      <dgm:t>
        <a:bodyPr/>
        <a:lstStyle/>
        <a:p>
          <a:endParaRPr lang="en-US"/>
        </a:p>
      </dgm:t>
    </dgm:pt>
    <dgm:pt modelId="{B8638ADB-323F-4419-A605-789B974FDB85}" type="sibTrans" cxnId="{C707E94D-9CC1-4641-8486-2BCFBA9890BD}">
      <dgm:prSet/>
      <dgm:spPr/>
      <dgm:t>
        <a:bodyPr/>
        <a:lstStyle/>
        <a:p>
          <a:endParaRPr lang="en-US"/>
        </a:p>
      </dgm:t>
    </dgm:pt>
    <dgm:pt modelId="{A3037DD3-C059-4980-8B09-291C9C7B3764}">
      <dgm:prSet/>
      <dgm:spPr/>
      <dgm:t>
        <a:bodyPr/>
        <a:lstStyle/>
        <a:p>
          <a:r>
            <a:rPr lang="en-US" b="0" i="0"/>
            <a:t>Put Housing Data in MongoDB</a:t>
          </a:r>
          <a:endParaRPr lang="en-US"/>
        </a:p>
      </dgm:t>
    </dgm:pt>
    <dgm:pt modelId="{E7F64FDA-D995-4F41-86C5-6EA0BCEF17E0}" type="parTrans" cxnId="{5809D1DE-854B-4282-992C-96DDF58D17BC}">
      <dgm:prSet/>
      <dgm:spPr/>
      <dgm:t>
        <a:bodyPr/>
        <a:lstStyle/>
        <a:p>
          <a:endParaRPr lang="en-US"/>
        </a:p>
      </dgm:t>
    </dgm:pt>
    <dgm:pt modelId="{FBD7B127-BD72-4731-9803-89C5DD0D2BA1}" type="sibTrans" cxnId="{5809D1DE-854B-4282-992C-96DDF58D17BC}">
      <dgm:prSet/>
      <dgm:spPr/>
      <dgm:t>
        <a:bodyPr/>
        <a:lstStyle/>
        <a:p>
          <a:endParaRPr lang="en-US"/>
        </a:p>
      </dgm:t>
    </dgm:pt>
    <dgm:pt modelId="{7296717F-B5D3-4AEF-B8A1-FB60FC9EA0C1}">
      <dgm:prSet/>
      <dgm:spPr/>
      <dgm:t>
        <a:bodyPr/>
        <a:lstStyle/>
        <a:p>
          <a:r>
            <a:rPr lang="en-US" b="0" i="0"/>
            <a:t>Query and play around with Housing DB</a:t>
          </a:r>
          <a:endParaRPr lang="en-US"/>
        </a:p>
      </dgm:t>
    </dgm:pt>
    <dgm:pt modelId="{2E0F8C49-5110-4D78-8380-5E1CABCAEE7F}" type="parTrans" cxnId="{11B18192-B158-42BE-ABDD-671771F1F487}">
      <dgm:prSet/>
      <dgm:spPr/>
      <dgm:t>
        <a:bodyPr/>
        <a:lstStyle/>
        <a:p>
          <a:endParaRPr lang="en-US"/>
        </a:p>
      </dgm:t>
    </dgm:pt>
    <dgm:pt modelId="{53A8CF1C-F8B4-4290-ABA5-F6A832E0D102}" type="sibTrans" cxnId="{11B18192-B158-42BE-ABDD-671771F1F487}">
      <dgm:prSet/>
      <dgm:spPr/>
      <dgm:t>
        <a:bodyPr/>
        <a:lstStyle/>
        <a:p>
          <a:endParaRPr lang="en-US"/>
        </a:p>
      </dgm:t>
    </dgm:pt>
    <dgm:pt modelId="{80C94B4F-4C4E-4910-9527-897A33F4E1E8}" type="pres">
      <dgm:prSet presAssocID="{61B1F779-6660-4E09-8B32-A1C9B5DF4F0F}" presName="root" presStyleCnt="0">
        <dgm:presLayoutVars>
          <dgm:dir/>
          <dgm:resizeHandles val="exact"/>
        </dgm:presLayoutVars>
      </dgm:prSet>
      <dgm:spPr/>
    </dgm:pt>
    <dgm:pt modelId="{93AFDE47-7F59-48F5-B9A7-B9E8A17BDA9F}" type="pres">
      <dgm:prSet presAssocID="{30C0D01C-80E4-47BA-B079-876388EF710A}" presName="compNode" presStyleCnt="0"/>
      <dgm:spPr/>
    </dgm:pt>
    <dgm:pt modelId="{1BD6DDA9-FDC6-4034-BBB7-C4D391ECF5CD}" type="pres">
      <dgm:prSet presAssocID="{30C0D01C-80E4-47BA-B079-876388EF710A}" presName="bgRect" presStyleLbl="bgShp" presStyleIdx="0" presStyleCnt="3"/>
      <dgm:spPr/>
    </dgm:pt>
    <dgm:pt modelId="{66C009C0-6B21-4A13-9CF4-C4DC35488823}" type="pres">
      <dgm:prSet presAssocID="{30C0D01C-80E4-47BA-B079-876388EF71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278D66-C903-41D2-8414-917F1E65B8E7}" type="pres">
      <dgm:prSet presAssocID="{30C0D01C-80E4-47BA-B079-876388EF710A}" presName="spaceRect" presStyleCnt="0"/>
      <dgm:spPr/>
    </dgm:pt>
    <dgm:pt modelId="{400AC93A-D3AC-4198-B57A-242F69504253}" type="pres">
      <dgm:prSet presAssocID="{30C0D01C-80E4-47BA-B079-876388EF710A}" presName="parTx" presStyleLbl="revTx" presStyleIdx="0" presStyleCnt="3">
        <dgm:presLayoutVars>
          <dgm:chMax val="0"/>
          <dgm:chPref val="0"/>
        </dgm:presLayoutVars>
      </dgm:prSet>
      <dgm:spPr/>
    </dgm:pt>
    <dgm:pt modelId="{2E36D436-0A57-49B1-B9A2-682521A1E60E}" type="pres">
      <dgm:prSet presAssocID="{B8638ADB-323F-4419-A605-789B974FDB85}" presName="sibTrans" presStyleCnt="0"/>
      <dgm:spPr/>
    </dgm:pt>
    <dgm:pt modelId="{8A799B4C-2338-412A-B667-8D74BEABA627}" type="pres">
      <dgm:prSet presAssocID="{A3037DD3-C059-4980-8B09-291C9C7B3764}" presName="compNode" presStyleCnt="0"/>
      <dgm:spPr/>
    </dgm:pt>
    <dgm:pt modelId="{75303116-18D5-4F9C-8CAB-5FFF057D06FE}" type="pres">
      <dgm:prSet presAssocID="{A3037DD3-C059-4980-8B09-291C9C7B3764}" presName="bgRect" presStyleLbl="bgShp" presStyleIdx="1" presStyleCnt="3"/>
      <dgm:spPr/>
    </dgm:pt>
    <dgm:pt modelId="{98F09DB8-3D7E-4928-ADE3-67035B8F4D24}" type="pres">
      <dgm:prSet presAssocID="{A3037DD3-C059-4980-8B09-291C9C7B3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19F848A-8676-49A5-A1B9-66CE22443F30}" type="pres">
      <dgm:prSet presAssocID="{A3037DD3-C059-4980-8B09-291C9C7B3764}" presName="spaceRect" presStyleCnt="0"/>
      <dgm:spPr/>
    </dgm:pt>
    <dgm:pt modelId="{94716509-5A31-4863-9D9F-25D461AB67EE}" type="pres">
      <dgm:prSet presAssocID="{A3037DD3-C059-4980-8B09-291C9C7B3764}" presName="parTx" presStyleLbl="revTx" presStyleIdx="1" presStyleCnt="3">
        <dgm:presLayoutVars>
          <dgm:chMax val="0"/>
          <dgm:chPref val="0"/>
        </dgm:presLayoutVars>
      </dgm:prSet>
      <dgm:spPr/>
    </dgm:pt>
    <dgm:pt modelId="{53D7F79F-EA7C-47BD-B8D8-A00AAAA65188}" type="pres">
      <dgm:prSet presAssocID="{FBD7B127-BD72-4731-9803-89C5DD0D2BA1}" presName="sibTrans" presStyleCnt="0"/>
      <dgm:spPr/>
    </dgm:pt>
    <dgm:pt modelId="{AECC5B3B-C594-467B-8E05-5FDC35DE314B}" type="pres">
      <dgm:prSet presAssocID="{7296717F-B5D3-4AEF-B8A1-FB60FC9EA0C1}" presName="compNode" presStyleCnt="0"/>
      <dgm:spPr/>
    </dgm:pt>
    <dgm:pt modelId="{91A53BAE-8825-47BC-81A1-68C0F47D62F7}" type="pres">
      <dgm:prSet presAssocID="{7296717F-B5D3-4AEF-B8A1-FB60FC9EA0C1}" presName="bgRect" presStyleLbl="bgShp" presStyleIdx="2" presStyleCnt="3"/>
      <dgm:spPr/>
    </dgm:pt>
    <dgm:pt modelId="{71C26FDE-BB75-4210-B3B9-29E94729063D}" type="pres">
      <dgm:prSet presAssocID="{7296717F-B5D3-4AEF-B8A1-FB60FC9EA0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BC974C6A-DE25-48E6-9C9E-DF18184AA1BB}" type="pres">
      <dgm:prSet presAssocID="{7296717F-B5D3-4AEF-B8A1-FB60FC9EA0C1}" presName="spaceRect" presStyleCnt="0"/>
      <dgm:spPr/>
    </dgm:pt>
    <dgm:pt modelId="{543F1069-D507-4D84-A153-29C0EDBB0C3F}" type="pres">
      <dgm:prSet presAssocID="{7296717F-B5D3-4AEF-B8A1-FB60FC9EA0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96F518-0790-4618-BA62-E5A0C69C8C3D}" type="presOf" srcId="{61B1F779-6660-4E09-8B32-A1C9B5DF4F0F}" destId="{80C94B4F-4C4E-4910-9527-897A33F4E1E8}" srcOrd="0" destOrd="0" presId="urn:microsoft.com/office/officeart/2018/2/layout/IconVerticalSolidList"/>
    <dgm:cxn modelId="{DF60EF66-C98C-4CDB-A6B1-D7EBDF9D78AC}" type="presOf" srcId="{7296717F-B5D3-4AEF-B8A1-FB60FC9EA0C1}" destId="{543F1069-D507-4D84-A153-29C0EDBB0C3F}" srcOrd="0" destOrd="0" presId="urn:microsoft.com/office/officeart/2018/2/layout/IconVerticalSolidList"/>
    <dgm:cxn modelId="{C707E94D-9CC1-4641-8486-2BCFBA9890BD}" srcId="{61B1F779-6660-4E09-8B32-A1C9B5DF4F0F}" destId="{30C0D01C-80E4-47BA-B079-876388EF710A}" srcOrd="0" destOrd="0" parTransId="{32034F69-D922-4A7E-9206-70A5D3474FEB}" sibTransId="{B8638ADB-323F-4419-A605-789B974FDB85}"/>
    <dgm:cxn modelId="{450D7F59-E101-4FC4-B70F-F07D0E031C75}" type="presOf" srcId="{30C0D01C-80E4-47BA-B079-876388EF710A}" destId="{400AC93A-D3AC-4198-B57A-242F69504253}" srcOrd="0" destOrd="0" presId="urn:microsoft.com/office/officeart/2018/2/layout/IconVerticalSolidList"/>
    <dgm:cxn modelId="{11B18192-B158-42BE-ABDD-671771F1F487}" srcId="{61B1F779-6660-4E09-8B32-A1C9B5DF4F0F}" destId="{7296717F-B5D3-4AEF-B8A1-FB60FC9EA0C1}" srcOrd="2" destOrd="0" parTransId="{2E0F8C49-5110-4D78-8380-5E1CABCAEE7F}" sibTransId="{53A8CF1C-F8B4-4290-ABA5-F6A832E0D102}"/>
    <dgm:cxn modelId="{5809D1DE-854B-4282-992C-96DDF58D17BC}" srcId="{61B1F779-6660-4E09-8B32-A1C9B5DF4F0F}" destId="{A3037DD3-C059-4980-8B09-291C9C7B3764}" srcOrd="1" destOrd="0" parTransId="{E7F64FDA-D995-4F41-86C5-6EA0BCEF17E0}" sibTransId="{FBD7B127-BD72-4731-9803-89C5DD0D2BA1}"/>
    <dgm:cxn modelId="{3AD701FE-25F5-4388-86BA-279F3002839D}" type="presOf" srcId="{A3037DD3-C059-4980-8B09-291C9C7B3764}" destId="{94716509-5A31-4863-9D9F-25D461AB67EE}" srcOrd="0" destOrd="0" presId="urn:microsoft.com/office/officeart/2018/2/layout/IconVerticalSolidList"/>
    <dgm:cxn modelId="{773462D9-7574-41D2-B8CA-DD45D1489C5F}" type="presParOf" srcId="{80C94B4F-4C4E-4910-9527-897A33F4E1E8}" destId="{93AFDE47-7F59-48F5-B9A7-B9E8A17BDA9F}" srcOrd="0" destOrd="0" presId="urn:microsoft.com/office/officeart/2018/2/layout/IconVerticalSolidList"/>
    <dgm:cxn modelId="{E8158968-5CCB-4475-940E-E8F780AA2FB8}" type="presParOf" srcId="{93AFDE47-7F59-48F5-B9A7-B9E8A17BDA9F}" destId="{1BD6DDA9-FDC6-4034-BBB7-C4D391ECF5CD}" srcOrd="0" destOrd="0" presId="urn:microsoft.com/office/officeart/2018/2/layout/IconVerticalSolidList"/>
    <dgm:cxn modelId="{E31CC99B-B93C-411F-A5BF-875A6866450C}" type="presParOf" srcId="{93AFDE47-7F59-48F5-B9A7-B9E8A17BDA9F}" destId="{66C009C0-6B21-4A13-9CF4-C4DC35488823}" srcOrd="1" destOrd="0" presId="urn:microsoft.com/office/officeart/2018/2/layout/IconVerticalSolidList"/>
    <dgm:cxn modelId="{D3F56AA2-753E-4D46-8771-066FB720155D}" type="presParOf" srcId="{93AFDE47-7F59-48F5-B9A7-B9E8A17BDA9F}" destId="{53278D66-C903-41D2-8414-917F1E65B8E7}" srcOrd="2" destOrd="0" presId="urn:microsoft.com/office/officeart/2018/2/layout/IconVerticalSolidList"/>
    <dgm:cxn modelId="{D068E445-43E2-4BA5-B214-DB9C9DF78C0A}" type="presParOf" srcId="{93AFDE47-7F59-48F5-B9A7-B9E8A17BDA9F}" destId="{400AC93A-D3AC-4198-B57A-242F69504253}" srcOrd="3" destOrd="0" presId="urn:microsoft.com/office/officeart/2018/2/layout/IconVerticalSolidList"/>
    <dgm:cxn modelId="{70A5DF8E-10DE-4A2B-859B-3991D7D59357}" type="presParOf" srcId="{80C94B4F-4C4E-4910-9527-897A33F4E1E8}" destId="{2E36D436-0A57-49B1-B9A2-682521A1E60E}" srcOrd="1" destOrd="0" presId="urn:microsoft.com/office/officeart/2018/2/layout/IconVerticalSolidList"/>
    <dgm:cxn modelId="{6633C0AD-9735-4DC4-BC9D-5004A85E25EF}" type="presParOf" srcId="{80C94B4F-4C4E-4910-9527-897A33F4E1E8}" destId="{8A799B4C-2338-412A-B667-8D74BEABA627}" srcOrd="2" destOrd="0" presId="urn:microsoft.com/office/officeart/2018/2/layout/IconVerticalSolidList"/>
    <dgm:cxn modelId="{84311F3F-F962-46D6-9AE0-8B73DC509CFB}" type="presParOf" srcId="{8A799B4C-2338-412A-B667-8D74BEABA627}" destId="{75303116-18D5-4F9C-8CAB-5FFF057D06FE}" srcOrd="0" destOrd="0" presId="urn:microsoft.com/office/officeart/2018/2/layout/IconVerticalSolidList"/>
    <dgm:cxn modelId="{86C086A6-0331-4C32-BC52-872405BB8289}" type="presParOf" srcId="{8A799B4C-2338-412A-B667-8D74BEABA627}" destId="{98F09DB8-3D7E-4928-ADE3-67035B8F4D24}" srcOrd="1" destOrd="0" presId="urn:microsoft.com/office/officeart/2018/2/layout/IconVerticalSolidList"/>
    <dgm:cxn modelId="{FA8EC917-FE6A-4AE7-A2B0-3B4C2C147F88}" type="presParOf" srcId="{8A799B4C-2338-412A-B667-8D74BEABA627}" destId="{219F848A-8676-49A5-A1B9-66CE22443F30}" srcOrd="2" destOrd="0" presId="urn:microsoft.com/office/officeart/2018/2/layout/IconVerticalSolidList"/>
    <dgm:cxn modelId="{7227D7B1-D2DA-47DF-9A6F-08E22BFF5D0A}" type="presParOf" srcId="{8A799B4C-2338-412A-B667-8D74BEABA627}" destId="{94716509-5A31-4863-9D9F-25D461AB67EE}" srcOrd="3" destOrd="0" presId="urn:microsoft.com/office/officeart/2018/2/layout/IconVerticalSolidList"/>
    <dgm:cxn modelId="{F78C5B54-52C4-4483-BCC3-A0B37AF44061}" type="presParOf" srcId="{80C94B4F-4C4E-4910-9527-897A33F4E1E8}" destId="{53D7F79F-EA7C-47BD-B8D8-A00AAAA65188}" srcOrd="3" destOrd="0" presId="urn:microsoft.com/office/officeart/2018/2/layout/IconVerticalSolidList"/>
    <dgm:cxn modelId="{AEAB671E-3630-4C91-B9A4-A39B67050C0A}" type="presParOf" srcId="{80C94B4F-4C4E-4910-9527-897A33F4E1E8}" destId="{AECC5B3B-C594-467B-8E05-5FDC35DE314B}" srcOrd="4" destOrd="0" presId="urn:microsoft.com/office/officeart/2018/2/layout/IconVerticalSolidList"/>
    <dgm:cxn modelId="{E7329210-074A-4869-A0A7-D17D179BDEEA}" type="presParOf" srcId="{AECC5B3B-C594-467B-8E05-5FDC35DE314B}" destId="{91A53BAE-8825-47BC-81A1-68C0F47D62F7}" srcOrd="0" destOrd="0" presId="urn:microsoft.com/office/officeart/2018/2/layout/IconVerticalSolidList"/>
    <dgm:cxn modelId="{152B07EB-735E-4836-9404-8AE2FA2F0332}" type="presParOf" srcId="{AECC5B3B-C594-467B-8E05-5FDC35DE314B}" destId="{71C26FDE-BB75-4210-B3B9-29E94729063D}" srcOrd="1" destOrd="0" presId="urn:microsoft.com/office/officeart/2018/2/layout/IconVerticalSolidList"/>
    <dgm:cxn modelId="{5C146212-60C4-42C7-8E92-2BA1EF5EB6D9}" type="presParOf" srcId="{AECC5B3B-C594-467B-8E05-5FDC35DE314B}" destId="{BC974C6A-DE25-48E6-9C9E-DF18184AA1BB}" srcOrd="2" destOrd="0" presId="urn:microsoft.com/office/officeart/2018/2/layout/IconVerticalSolidList"/>
    <dgm:cxn modelId="{0B8376E7-3A50-45EF-B8E4-5120D44B0C9D}" type="presParOf" srcId="{AECC5B3B-C594-467B-8E05-5FDC35DE314B}" destId="{543F1069-D507-4D84-A153-29C0EDBB0C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6DDA9-FDC6-4034-BBB7-C4D391ECF5CD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09C0-6B21-4A13-9CF4-C4DC35488823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C93A-D3AC-4198-B57A-242F69504253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Finish The MongoDB Crash Course</a:t>
          </a:r>
          <a:endParaRPr lang="en-US" sz="2500" kern="1200"/>
        </a:p>
      </dsp:txBody>
      <dsp:txXfrm>
        <a:off x="1730984" y="640"/>
        <a:ext cx="4660290" cy="1498687"/>
      </dsp:txXfrm>
    </dsp:sp>
    <dsp:sp modelId="{75303116-18D5-4F9C-8CAB-5FFF057D06FE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09DB8-3D7E-4928-ADE3-67035B8F4D24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16509-5A31-4863-9D9F-25D461AB67EE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Put Housing Data in MongoDB</a:t>
          </a:r>
          <a:endParaRPr lang="en-US" sz="2500" kern="1200"/>
        </a:p>
      </dsp:txBody>
      <dsp:txXfrm>
        <a:off x="1730984" y="1873999"/>
        <a:ext cx="4660290" cy="1498687"/>
      </dsp:txXfrm>
    </dsp:sp>
    <dsp:sp modelId="{91A53BAE-8825-47BC-81A1-68C0F47D62F7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26FDE-BB75-4210-B3B9-29E94729063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F1069-D507-4D84-A153-29C0EDBB0C3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Query and play around with Housing DB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44016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newbie.github.io/2019/12/16/how-to-optimize-mongodb-query-aggregate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mail_icon_(2020).svg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ongodb.com/courses/getting-started-with-mongodb-atla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5872-C810-FDB4-9500-5AC0917F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5906082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Gathered Data &amp; Beginning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1255C-BFC8-13AB-3B70-053F67907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5906082" cy="1268144"/>
          </a:xfrm>
        </p:spPr>
        <p:txBody>
          <a:bodyPr>
            <a:normAutofit/>
          </a:bodyPr>
          <a:lstStyle/>
          <a:p>
            <a:r>
              <a:rPr lang="en-US" sz="2000"/>
              <a:t>By Juan Villegas </a:t>
            </a:r>
          </a:p>
          <a:p>
            <a:fld id="{F3E2F4F3-E6A4-4D89-A3A2-A4F9C5E67113}" type="datetime1">
              <a:rPr lang="en-US" sz="2000"/>
              <a:pPr/>
              <a:t>3/22/2023</a:t>
            </a:fld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8AF1-1365-4A41-80E0-69255FA3A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3531062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FAD34-E91E-19F4-389E-64879F863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613" b="20213"/>
          <a:stretch/>
        </p:blipFill>
        <p:spPr>
          <a:xfrm>
            <a:off x="1273490" y="1650007"/>
            <a:ext cx="3203610" cy="136769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EB0E85A-210D-984A-ADD5-AD416CC6A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4373" r="2" b="6025"/>
          <a:stretch/>
        </p:blipFill>
        <p:spPr>
          <a:xfrm>
            <a:off x="1273490" y="3833727"/>
            <a:ext cx="3203610" cy="1434481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58810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32C5-517B-A76C-A064-B858415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AFDB-4211-71D7-9636-41E6A119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682862" cy="381174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eal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state Companies/Realtors: </a:t>
            </a:r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deal with the buying, selling, management, or investment of real estate properties</a:t>
            </a:r>
          </a:p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MongoDB &amp; MongoDB Atlas: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MongoDB: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document-oriented database program. Classified as a NoSQL database, It stores documents in JSON-like format.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MongoDB Atlas: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fully-managed cloud database that handles all the complexity of deploying, managing, and healing your deployments on the cloud service provider of your choice (AWS , Azure, and GCP)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Atlas CLI: 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command line tool for MongoDB Atlas. It helps create, manage, and automate MongoDB Atlas resources from your command line.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682485A-BE2F-E818-9909-2F5D0A7A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2" y="1011608"/>
            <a:ext cx="4839661" cy="255292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9D7E4B9-4BC1-9396-355C-28A31E5C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45" y="4162294"/>
            <a:ext cx="2337171" cy="199828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8E0CB3-EB7A-C410-042B-E56763E41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06372" y="4284996"/>
            <a:ext cx="2337171" cy="17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70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Progress: Gathered Data (Realtor)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BEAE-0E59-D1BA-DD23-52FF1D84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99" y="2241237"/>
            <a:ext cx="5135230" cy="3324218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After reaching out to countless Realtors, one specific realtor got back to me &amp; gave me the follow data.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is limited: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Single-family homes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bathrooms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 bedrooms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Reached back out to Realtor hoping to get a less limited data 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603B4-835A-CDBB-136B-918CDE4A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2" y="1912995"/>
            <a:ext cx="4839661" cy="750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4D3A9-A71E-C2BE-085D-1FD38638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91" y="4092395"/>
            <a:ext cx="1783078" cy="2138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C5685-7EE4-7A79-D889-B5B4D7FC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72" y="4737823"/>
            <a:ext cx="2337171" cy="8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Progress: Gathered Data (Fake Data)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BEAE-0E59-D1BA-DD23-52FF1D84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reaching out to realtors, </a:t>
            </a:r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and Dr. </a:t>
            </a:r>
            <a:r>
              <a:rPr lang="en-US" dirty="0" err="1">
                <a:solidFill>
                  <a:schemeClr val="tx1"/>
                </a:solidFill>
              </a:rPr>
              <a:t>Dancik</a:t>
            </a:r>
            <a:r>
              <a:rPr lang="en-US" dirty="0">
                <a:solidFill>
                  <a:schemeClr val="tx1"/>
                </a:solidFill>
              </a:rPr>
              <a:t> helped me create some fake data using pythons random and csv libraries.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A48FC-A4CF-1C0B-72B4-D7393207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2" y="1828301"/>
            <a:ext cx="4839661" cy="919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BBB300-BDFD-CB3D-E104-92A14932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74" y="4092395"/>
            <a:ext cx="717313" cy="2138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7B4F4-4EAA-C887-80A3-2AFDC64E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94" y="4092395"/>
            <a:ext cx="1918926" cy="21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2B6-0B84-6BA8-7CD4-4DE45C86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Moving on to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8DB4D-2F62-E870-15C5-6FE5F712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567052"/>
            <a:ext cx="3050438" cy="576262"/>
          </a:xfrm>
        </p:spPr>
        <p:txBody>
          <a:bodyPr/>
          <a:lstStyle/>
          <a:p>
            <a:pPr algn="ctr"/>
            <a:r>
              <a:rPr lang="en-US" dirty="0" err="1"/>
              <a:t>Youtube</a:t>
            </a:r>
            <a:r>
              <a:rPr lang="en-US" dirty="0"/>
              <a:t> Tutorials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62650-F0B0-A1CF-DE5C-A61CE001183D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5176657"/>
            <a:ext cx="3050438" cy="917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24A742-C9EF-C7EC-AB5D-7B59E1AB0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Online Tutorials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4B7C1-5C5A-333B-5A3A-D148491317A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6DDAD4-CC7D-38D9-40A3-488B401654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MongoDB Official Course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782893-4A24-413E-12D5-3F9E9D6CB298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2"/>
          <a:srcRect t="501" b="501"/>
          <a:stretch/>
        </p:blipFill>
        <p:spPr>
          <a:xfrm>
            <a:off x="1482619" y="2599113"/>
            <a:ext cx="2691242" cy="159151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C57F68-3BD2-148F-5486-1729A11ADC1B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72435EF-8385-E19B-1A5C-97018BEAA81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10723" r="10723"/>
          <a:stretch/>
        </p:blipFill>
        <p:spPr/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9DB55E-CCE7-4AC9-F562-729EA8BB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43" y="2581582"/>
            <a:ext cx="2798307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7DF9-F29A-26F8-B6CB-43F08042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Intro Lecture of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7316-3518-DC0D-74BF-F634DE335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Intro Lecture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EE98E1-6E1D-255F-9AA4-D6628DEA5A9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6EB79-E8F7-CF8B-754A-A6BB430A9C4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E31790-E33C-E5FC-8661-97CF0247A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Overview of what will be covered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52536B-9542-B46E-87B6-BD833C334B5D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99FF60-354F-0759-467B-DF9E97CBD98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8B5E0E-72C6-97A7-7B5F-BF3B9D1EE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Intro to virtual IDE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6C1E448-8BB8-4FEA-CD6E-F1EB97C0875E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490EC8-CDF3-3B0F-7403-EDC24AC12D2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FD3BBE-1CF4-C373-F641-8C2AA717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4" y="2963623"/>
            <a:ext cx="3977908" cy="930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39692B-587C-8186-2590-0195775F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2" y="2633244"/>
            <a:ext cx="2643433" cy="1591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64BD9D-B304-6222-09F5-72F5E6E1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775" y="2508548"/>
            <a:ext cx="3799754" cy="19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9C6-C508-CFEF-DC5C-17B12DD9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/>
              <a:t>Progress: </a:t>
            </a:r>
            <a:r>
              <a:rPr lang="en-US" sz="3300" b="0" i="0" u="none" strike="noStrike">
                <a:effectLst/>
                <a:latin typeface="Euclid Circular 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MongoDB Atlas</a:t>
            </a:r>
            <a:endParaRPr lang="en-US" sz="33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48D05-A8E0-7589-016C-E89A51B3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95" y="2603500"/>
            <a:ext cx="826546" cy="162866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D0638-E0D5-89A7-7043-22078163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08" y="3008133"/>
            <a:ext cx="2392403" cy="81939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A38110-FAB9-6B22-23B9-97748119E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467" y="4876512"/>
            <a:ext cx="2392403" cy="65791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CBD65-EAD0-AD93-E01C-653968E21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008" y="4954265"/>
            <a:ext cx="2392403" cy="50240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6C77-609A-C5EC-EAB3-D06620FC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726" y="2603500"/>
            <a:ext cx="4647207" cy="3416300"/>
          </a:xfrm>
        </p:spPr>
        <p:txBody>
          <a:bodyPr anchor="ctr">
            <a:normAutofit/>
          </a:bodyPr>
          <a:lstStyle/>
          <a:p>
            <a:r>
              <a:rPr lang="en-US"/>
              <a:t>Created a MongoDB account</a:t>
            </a:r>
          </a:p>
          <a:p>
            <a:r>
              <a:rPr lang="en-US"/>
              <a:t>Used the Sample database</a:t>
            </a:r>
          </a:p>
          <a:p>
            <a:r>
              <a:rPr lang="en-US"/>
              <a:t>Began learning to filter on this database</a:t>
            </a:r>
          </a:p>
        </p:txBody>
      </p:sp>
    </p:spTree>
    <p:extLst>
      <p:ext uri="{BB962C8B-B14F-4D97-AF65-F5344CB8AC3E}">
        <p14:creationId xmlns:p14="http://schemas.microsoft.com/office/powerpoint/2010/main" val="38481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756DA-3988-A63C-57FA-9971AE83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Next Steps: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AA510-AA56-F475-3E26-7C0F52ACA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06674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937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E348-6DB6-20A0-BD81-B1C30F9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5626-5C0A-3D8C-910B-4CD6673D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2"/>
            <a:ext cx="8825659" cy="3416300"/>
          </a:xfrm>
        </p:spPr>
        <p:txBody>
          <a:bodyPr/>
          <a:lstStyle/>
          <a:p>
            <a:r>
              <a:rPr lang="en-US" dirty="0"/>
              <a:t>Should I keep trying to get the data that I want?</a:t>
            </a:r>
          </a:p>
          <a:p>
            <a:r>
              <a:rPr lang="en-US" dirty="0"/>
              <a:t>Do you see any learning curves I might come across while learning </a:t>
            </a:r>
            <a:r>
              <a:rPr lang="en-US" dirty="0" err="1"/>
              <a:t>mongodb</a:t>
            </a:r>
            <a:r>
              <a:rPr lang="en-US" dirty="0"/>
              <a:t>?</a:t>
            </a:r>
          </a:p>
          <a:p>
            <a:r>
              <a:rPr lang="en-US" dirty="0"/>
              <a:t>Do you recommend I utilize the GUI for Mongo DB or use the Atlas CLI (Command Line Interface)? </a:t>
            </a:r>
            <a:r>
              <a:rPr lang="en-US"/>
              <a:t>Why?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E01FA80EE840940068ECF899E9E7" ma:contentTypeVersion="14" ma:contentTypeDescription="Create a new document." ma:contentTypeScope="" ma:versionID="2a6aed0118027399c06ed0cc73c904e5">
  <xsd:schema xmlns:xsd="http://www.w3.org/2001/XMLSchema" xmlns:xs="http://www.w3.org/2001/XMLSchema" xmlns:p="http://schemas.microsoft.com/office/2006/metadata/properties" xmlns:ns3="a2aa553d-380f-46f6-b1c5-ed3a608d92ce" xmlns:ns4="86aa6a45-5570-40b8-a0c9-c959c0dd11f4" targetNamespace="http://schemas.microsoft.com/office/2006/metadata/properties" ma:root="true" ma:fieldsID="263c9820e6c685ae7394bdfe89f21e8e" ns3:_="" ns4:_="">
    <xsd:import namespace="a2aa553d-380f-46f6-b1c5-ed3a608d92ce"/>
    <xsd:import namespace="86aa6a45-5570-40b8-a0c9-c959c0dd11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a553d-380f-46f6-b1c5-ed3a608d9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a6a45-5570-40b8-a0c9-c959c0dd11f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aa553d-380f-46f6-b1c5-ed3a608d92ce" xsi:nil="true"/>
  </documentManagement>
</p:properties>
</file>

<file path=customXml/itemProps1.xml><?xml version="1.0" encoding="utf-8"?>
<ds:datastoreItem xmlns:ds="http://schemas.openxmlformats.org/officeDocument/2006/customXml" ds:itemID="{A2D1C9CB-2956-4A83-8756-73FC19638E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2AB39-4657-4DD7-982E-5894099C1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a553d-380f-46f6-b1c5-ed3a608d92ce"/>
    <ds:schemaRef ds:uri="86aa6a45-5570-40b8-a0c9-c959c0dd1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F0619-6198-4CB5-9E6A-652A7B3D3283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a2aa553d-380f-46f6-b1c5-ed3a608d92ce"/>
    <ds:schemaRef ds:uri="http://schemas.microsoft.com/office/2006/metadata/properties"/>
    <ds:schemaRef ds:uri="86aa6a45-5570-40b8-a0c9-c959c0dd11f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327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Euclid Circular A</vt:lpstr>
      <vt:lpstr>Google Sans</vt:lpstr>
      <vt:lpstr>Roboto</vt:lpstr>
      <vt:lpstr>Wingdings 3</vt:lpstr>
      <vt:lpstr>Ion Boardroom</vt:lpstr>
      <vt:lpstr>Gathered Data &amp; Beginning MongoDB</vt:lpstr>
      <vt:lpstr>Background</vt:lpstr>
      <vt:lpstr>Progress: Gathered Data (Realtor)</vt:lpstr>
      <vt:lpstr>Progress: Gathered Data (Fake Data)</vt:lpstr>
      <vt:lpstr>Progress: Moving on to MongoDB</vt:lpstr>
      <vt:lpstr>Progress: Intro Lecture of MongoDB</vt:lpstr>
      <vt:lpstr>Progress: Getting Started with MongoDB Atlas</vt:lpstr>
      <vt:lpstr>Next Steps: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Villegas,Juan G.(Student)</dc:creator>
  <cp:lastModifiedBy>Villegas,Juan G.(Student)</cp:lastModifiedBy>
  <cp:revision>1</cp:revision>
  <dcterms:created xsi:type="dcterms:W3CDTF">2023-03-22T18:14:42Z</dcterms:created>
  <dcterms:modified xsi:type="dcterms:W3CDTF">2023-03-22T20:15:51Z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0x0101005834E01FA80EE840940068ECF899E9E7</vt:lpwstr>
  </property>
</Properties>
</file>