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0F49D-5AF0-49D2-8652-810303F48A9C}" v="29" dt="2023-02-22T20:41:41.204"/>
    <p1510:client id="{E643089C-2F83-804B-A0E2-A0F23D7C34D4}" v="1944" dt="2023-02-22T21:19:21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4"/>
    <p:restoredTop sz="94650"/>
  </p:normalViewPr>
  <p:slideViewPr>
    <p:cSldViewPr snapToGrid="0">
      <p:cViewPr varScale="1">
        <p:scale>
          <a:sx n="109" d="100"/>
          <a:sy n="109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7816-1DAC-A00D-6B2F-EE1750406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8888F-6B22-A10D-47EC-FEF627E4E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CD932-306A-1965-C33B-2E48CB92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FDE5-A837-254B-900D-228FBC795AE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1FCC1-7A1B-5638-2F89-7FEDC48D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5C96-084E-6E74-24C8-8B9A3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EE38-B645-244D-9066-5B20C39B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6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DED1-D9CA-9A56-86FA-EDC24591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9EB0E-8E21-0DA6-ED79-9C3E1C9B7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195D-2F9D-F610-D4C5-96671A22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FDE5-A837-254B-900D-228FBC795AE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58931-EB83-69F7-20BE-D5CB02FF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4CFD4-7F25-A1CC-8BC0-FEE21323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EE38-B645-244D-9066-5B20C39B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ABCAF-E00B-E136-B735-586C1CC23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27DFF-C1E9-A253-5171-4990FC395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6461-B87A-7443-99AE-C7A4DC6B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FDE5-A837-254B-900D-228FBC795AE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84047-43FD-9284-2645-7A5B4A55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5D13F-FBA3-7777-17E5-A8100806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EE38-B645-244D-9066-5B20C39B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4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954E-B583-1979-7362-C0837727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19AD-0DB4-630F-BB17-523AFB41A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4AA5A-857B-DD4F-0000-B01DC744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FDE5-A837-254B-900D-228FBC795AE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253A9-033D-F33B-F3DA-6ABD55B9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55E0-CE90-38E2-51E6-F91603E5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EE38-B645-244D-9066-5B20C39B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5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4730-CF3C-F89B-566C-66EC7EC5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AC5F4-3705-06C0-C628-39CDD709A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9AD91-A1A2-5608-7294-FC228FB2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FDE5-A837-254B-900D-228FBC795AE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5341-5B2C-9FB5-E8A3-37EE5183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ED1D9-0C28-26D4-D2BB-40433864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EE38-B645-244D-9066-5B20C39B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2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D13D-2AB8-10BD-5C5F-D44D77F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3B17-9C15-08DC-32C7-BC7B3096B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B7776-DCE8-9C80-D5FD-79664E923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79872-F70F-7495-67FD-0DD20B35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FDE5-A837-254B-900D-228FBC795AE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DB8EE-B0B5-DEEE-1A77-0279886E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D92D-70C8-583E-9F1F-CF05E9A5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EE38-B645-244D-9066-5B20C39B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1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AEB5-A8A3-458F-BB88-642B18A6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E117-BC8F-BFC6-4E27-27E495CA6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53E05-E35E-999D-B830-AE8DD497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3189F-B9B4-2839-3047-88E638B79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FE499-38D7-185A-0BFB-F52ED1C46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A33A5-722D-2BF6-D3B1-CC2D56EB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FDE5-A837-254B-900D-228FBC795AE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6B138-67E3-E3A4-0213-E5FF1410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C223A-FFEF-8E59-D93D-4F6F53F7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EE38-B645-244D-9066-5B20C39B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9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ECC3-8B47-952D-776A-03F48F1F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A371A-09CC-C8CE-AC79-87EF6AAC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FDE5-A837-254B-900D-228FBC795AE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B2025-A53D-2C4D-3C93-E541F853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0BAC1-F3DE-6C3F-34AC-A667BD01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EE38-B645-244D-9066-5B20C39B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1CD2D-1342-0B85-48F3-922D3CBD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FDE5-A837-254B-900D-228FBC795AE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4E758-ABB8-BEF1-7E50-0FDD71B6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5814E-BF23-B1D2-E086-FAD6BDA7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EE38-B645-244D-9066-5B20C39B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0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4FF2-64D7-94A1-4690-1582D27A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42412-B6D4-3DB9-DEA9-D165BE48B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15A27-41E7-B3B3-5777-F76739772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378B9-9455-8EB7-916E-072E1626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FDE5-A837-254B-900D-228FBC795AE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37CA4-FE40-9300-7ABD-077889B2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8E23F-D5D8-D640-741B-DE0D95A4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EE38-B645-244D-9066-5B20C39B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6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C6AE-30FF-F078-F9F1-F48EBAA2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C4DD4-8493-D81F-A7D4-5C247B5F2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70FCB-D44C-9CBE-C8D2-477E0085B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9DA36-EC90-E699-8BB2-2E601508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FDE5-A837-254B-900D-228FBC795AE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A236-FF21-AA2B-0A1E-79690568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490B1-0F8E-9F72-8FB4-E40D400E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EE38-B645-244D-9066-5B20C39B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43851-2282-F5AF-0577-791E922B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11DA8-6412-CA96-E0B5-1CD668FB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A000A-8D75-7EAF-4642-EA4EAFB19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FDE5-A837-254B-900D-228FBC795AE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CBFB-2AF8-8240-0B56-94EAB9046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5EA07-AADA-8432-AB18-EC535BFAF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EE38-B645-244D-9066-5B20C39B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3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iendoarduino.wordpress.com/2019/10/27/api-rest/" TargetMode="External"/><Relationship Id="rId7" Type="http://schemas.openxmlformats.org/officeDocument/2006/relationships/hyperlink" Target="https://cosasdedevs.com/posts/web-scraping-con-requests-y-beautifulsoup-en-pyth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s://www.tomoyan.net/python/selenium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11/myths-about-web-scraping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4BDD2-E03D-4EB8-CDD9-3880C1034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API’S, Selenium, </a:t>
            </a:r>
            <a:r>
              <a:rPr lang="en-US" sz="4600" err="1">
                <a:solidFill>
                  <a:srgbClr val="FFFFFF"/>
                </a:solidFill>
              </a:rPr>
              <a:t>BeautifulSoup</a:t>
            </a:r>
            <a:r>
              <a:rPr lang="en-US" sz="4600">
                <a:solidFill>
                  <a:srgbClr val="FFFFFF"/>
                </a:solidFill>
              </a:rPr>
              <a:t>… </a:t>
            </a:r>
            <a:r>
              <a:rPr lang="en-US" sz="4600" b="1">
                <a:solidFill>
                  <a:srgbClr val="FFFFFF"/>
                </a:solidFill>
              </a:rPr>
              <a:t>Depression</a:t>
            </a:r>
            <a:endParaRPr lang="en-US" sz="46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2B076-3512-2DAB-75E4-060D6859E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E7E6E6"/>
                </a:solidFill>
              </a:rPr>
              <a:t>2/22/23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662C21D-2432-981F-4C30-098BBB4BE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0040" y="1617144"/>
            <a:ext cx="3425609" cy="1378811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B67BD45C-48F6-8D17-D9B1-7CCBAA9D2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85729" y="1885967"/>
            <a:ext cx="3433324" cy="84116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8826671E-119D-4F8D-F18B-BB77C9BD4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49725" y="1258890"/>
            <a:ext cx="3423916" cy="213994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4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D3EE5-9BC2-638B-9C48-1CED0702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WebScrapping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6C77-4A49-44F4-88AA-C59EDD0A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lang="en-US" sz="800" b="0" i="0" u="none" strike="noStrike">
              <a:effectLst/>
              <a:latin typeface="Söhne"/>
            </a:endParaRPr>
          </a:p>
          <a:p>
            <a:r>
              <a:rPr lang="en-US" sz="800" b="0" i="0" u="none" strike="noStrike">
                <a:effectLst/>
                <a:latin typeface="Söhne"/>
              </a:rPr>
              <a:t>What is </a:t>
            </a:r>
            <a:r>
              <a:rPr lang="en-US" sz="800">
                <a:latin typeface="Söhne"/>
              </a:rPr>
              <a:t>it?</a:t>
            </a:r>
          </a:p>
          <a:p>
            <a:pPr lvl="1"/>
            <a:r>
              <a:rPr lang="en-US" sz="800" b="0" i="0" u="none" strike="noStrike">
                <a:effectLst/>
                <a:latin typeface="Söhne"/>
              </a:rPr>
              <a:t>The process of automatically extracting data from websites. It can involve using a programming language (python) to extract data, using an automated browser(Selenium), or using software to get this done.</a:t>
            </a:r>
            <a:endParaRPr lang="en-US" sz="800">
              <a:latin typeface="Söhne"/>
            </a:endParaRPr>
          </a:p>
          <a:p>
            <a:r>
              <a:rPr lang="en-US" sz="800">
                <a:latin typeface="Söhne"/>
              </a:rPr>
              <a:t>Pro’s:</a:t>
            </a:r>
          </a:p>
          <a:p>
            <a:pPr lvl="1"/>
            <a:r>
              <a:rPr lang="en-US" sz="800" b="1" i="0" u="none" strike="noStrike">
                <a:effectLst/>
                <a:latin typeface="Söhne"/>
              </a:rPr>
              <a:t>Access to more data: </a:t>
            </a:r>
            <a:r>
              <a:rPr lang="en-US" sz="800" b="0" i="0" u="none" strike="noStrike">
                <a:effectLst/>
                <a:latin typeface="Söhne"/>
              </a:rPr>
              <a:t>Since you’re doing the scrapping, you can gather whatever you want if accessible. </a:t>
            </a:r>
          </a:p>
          <a:p>
            <a:pPr lvl="1"/>
            <a:r>
              <a:rPr lang="en-US" sz="800" b="1" i="0" u="none" strike="noStrike">
                <a:effectLst/>
                <a:latin typeface="Söhne"/>
              </a:rPr>
              <a:t>More control over data: </a:t>
            </a:r>
            <a:r>
              <a:rPr lang="en-US" sz="800" b="0" i="0" u="none" strike="noStrike">
                <a:effectLst/>
                <a:latin typeface="Söhne"/>
              </a:rPr>
              <a:t>APIs may have limitations on what data can be accessed. Sites like Kaggle might not give you what you specifically want.</a:t>
            </a:r>
          </a:p>
          <a:p>
            <a:pPr lvl="1"/>
            <a:r>
              <a:rPr lang="en-US" sz="800" b="0" i="0" u="none" strike="noStrike">
                <a:effectLst/>
                <a:latin typeface="Söhne"/>
              </a:rPr>
              <a:t>Cost-effective: Other ways to gather data might cost money. The only thing WS costs you is…. Time</a:t>
            </a:r>
          </a:p>
          <a:p>
            <a:pPr lvl="1"/>
            <a:endParaRPr lang="en-US" sz="800">
              <a:latin typeface="Söhne"/>
            </a:endParaRPr>
          </a:p>
          <a:p>
            <a:r>
              <a:rPr lang="en-US" sz="800">
                <a:latin typeface="Söhne"/>
              </a:rPr>
              <a:t>Con’s:</a:t>
            </a:r>
          </a:p>
          <a:p>
            <a:pPr lvl="1"/>
            <a:r>
              <a:rPr lang="en-US" sz="800" b="1">
                <a:latin typeface="Söhne"/>
              </a:rPr>
              <a:t>Legal and ethical concerns: </a:t>
            </a:r>
            <a:r>
              <a:rPr lang="en-US" sz="800">
                <a:latin typeface="Söhne"/>
              </a:rPr>
              <a:t>Some websites might make it illegal to scrape from them. They can ban you from using their services or it can even bring you legal trouble</a:t>
            </a:r>
            <a:r>
              <a:rPr lang="en-US" sz="800" b="1">
                <a:latin typeface="Söhne"/>
              </a:rPr>
              <a:t>. </a:t>
            </a:r>
            <a:r>
              <a:rPr lang="en-US" sz="800">
                <a:latin typeface="Söhne"/>
              </a:rPr>
              <a:t>Scrapers have to check therobots.txt files of each website to see what they're allowed to do. </a:t>
            </a:r>
          </a:p>
          <a:p>
            <a:pPr lvl="1"/>
            <a:r>
              <a:rPr lang="en-US" sz="800" b="1">
                <a:latin typeface="Söhne"/>
              </a:rPr>
              <a:t>Technical challenges: </a:t>
            </a:r>
            <a:r>
              <a:rPr lang="en-US" sz="800">
                <a:latin typeface="Söhne"/>
              </a:rPr>
              <a:t>Some websites might make it difficult to scrape from their sites. Scrapers have to learn a lot of technical skills to work around this. </a:t>
            </a:r>
          </a:p>
          <a:p>
            <a:pPr lvl="1"/>
            <a:r>
              <a:rPr lang="en-US" sz="800">
                <a:latin typeface="Söhne"/>
              </a:rPr>
              <a:t>Data quality issues: Data can come back incomplete, inaccurate, or inconsistent, due to variations in website design and structure</a:t>
            </a:r>
          </a:p>
          <a:p>
            <a:pPr lvl="1"/>
            <a:r>
              <a:rPr lang="en-US" sz="800">
                <a:latin typeface="Söhne"/>
              </a:rPr>
              <a:t>All for nothing: Websites consistently change their sites so a webscraper might put in a lot of work to scrape data, and it might never work again.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F809275-6172-D65A-76D3-71F81388B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5320" y="3221358"/>
            <a:ext cx="6253212" cy="148513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046DB8-D200-BE71-CBB5-AC8F31E49591}"/>
              </a:ext>
            </a:extLst>
          </p:cNvPr>
          <p:cNvSpPr txBox="1"/>
          <p:nvPr/>
        </p:nvSpPr>
        <p:spPr>
          <a:xfrm>
            <a:off x="9108441" y="4506440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technofaq.org/posts/2019/11/myths-about-web-scrap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7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CAC0A-A3D2-D0EB-2EEE-52B2B53A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Web scraping (Selenium + BeautifulSoup (python))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B4A4-4DDB-ED04-A274-EBD4AA2F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/>
          </a:p>
          <a:p>
            <a:r>
              <a:rPr lang="en-US" sz="1700"/>
              <a:t>Selenium: </a:t>
            </a:r>
          </a:p>
          <a:p>
            <a:pPr lvl="1"/>
            <a:r>
              <a:rPr lang="en-US" sz="1700"/>
              <a:t>web automation tool that is commonly used for web testing and web scraping</a:t>
            </a:r>
          </a:p>
          <a:p>
            <a:pPr lvl="1"/>
            <a:r>
              <a:rPr lang="en-US" sz="1700"/>
              <a:t>Can help in web scraping to bypass some tests websites may use to avoid bots &amp; scrapers.</a:t>
            </a:r>
          </a:p>
          <a:p>
            <a:r>
              <a:rPr lang="en-US" sz="1700"/>
              <a:t>BeautifulSoup:</a:t>
            </a:r>
          </a:p>
          <a:p>
            <a:pPr lvl="1"/>
            <a:r>
              <a:rPr lang="en-US" sz="1700"/>
              <a:t>Python Library used for web scraping</a:t>
            </a:r>
          </a:p>
          <a:p>
            <a:pPr lvl="1"/>
            <a:r>
              <a:rPr lang="en-US" sz="1700"/>
              <a:t>You first make a request to a web page. Once you have the HTML code for the page, you can extract the specific pieces of data that you're interested in (HTML Tags)</a:t>
            </a:r>
          </a:p>
          <a:p>
            <a:pPr lvl="1"/>
            <a:endParaRPr lang="en-US" sz="17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BBFD0BB-A3DB-0C4A-396E-68235862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041" y="1782982"/>
            <a:ext cx="3469767" cy="211655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75B15B3-1356-5662-02E2-D76B2371E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4258456"/>
            <a:ext cx="6253212" cy="16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4507A-782F-D666-2B9E-296FFBD8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en-US" sz="3600"/>
              <a:t>API’s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8E55-A32A-53CF-8787-3C9B6F42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r>
              <a:rPr lang="en-US" sz="2000"/>
              <a:t>APIs can gather data by providing a standard way for one application to request and receive data from another application or web service..</a:t>
            </a:r>
          </a:p>
          <a:p>
            <a:r>
              <a:rPr lang="en-US" sz="2000"/>
              <a:t>By using an API, developers can avoid the time and effort required to build a web scraper. APIs provide a structured and standardized way to access data, making it easier to integrate with other software.</a:t>
            </a:r>
          </a:p>
          <a:p>
            <a:pPr marL="0" indent="0">
              <a:buNone/>
            </a:pPr>
            <a:br>
              <a:rPr lang="en-US" sz="2000"/>
            </a:br>
            <a:endParaRPr lang="en-US" sz="200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49E692B-7433-890B-DE80-FAE964ED8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70" y="713127"/>
            <a:ext cx="1218889" cy="2635439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592117E-851F-43F6-C84A-D1CDD6B5F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870" y="3509433"/>
            <a:ext cx="3428663" cy="19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2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DA22B-63F0-B709-31DD-7F4CA644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Available Data (Locational Index &amp; Kaggle)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FA8B-4F09-D066-9AA8-37EAD92BA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Kaggle: a platform that provides a community of data scientists and machine learning practitioners with tools to share and collaborate on data projects. The platform offers: data hosting and sharing, code sharing, competitions, and courses to help users develop and improve their data science skills.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87FC34-5B9B-1DAD-0CF1-E7F63926D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939449"/>
            <a:ext cx="6253212" cy="404895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844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4851-7E8F-DB7D-1628-965E4725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 What Should I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3F10-9112-6165-14E1-AE027C5A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Zillow </a:t>
            </a:r>
            <a:r>
              <a:rPr lang="en-US" dirty="0" err="1"/>
              <a:t>Api</a:t>
            </a:r>
            <a:r>
              <a:rPr lang="en-US" dirty="0"/>
              <a:t> is extremely hard to navigate… Some reddit users even mentioning it impossible to use useful data and </a:t>
            </a:r>
            <a:r>
              <a:rPr lang="en-US" dirty="0" err="1"/>
              <a:t>rapidapi</a:t>
            </a:r>
            <a:r>
              <a:rPr lang="en-US" dirty="0"/>
              <a:t> has a cap of 20 results per request (limit of 15 request… now). Should I give up and try to use selenium like I originally intended?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than this… Does any have any experience with Selenium and web scrapping to give me tips? Zillow already knows I’m using a bot lol.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2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API’S, Selenium, BeautifulSoup… Depression</vt:lpstr>
      <vt:lpstr>WebScrapping</vt:lpstr>
      <vt:lpstr>Web scraping (Selenium + BeautifulSoup (python))</vt:lpstr>
      <vt:lpstr>API’s</vt:lpstr>
      <vt:lpstr>Available Data (Locational Index &amp; Kaggle)</vt:lpstr>
      <vt:lpstr>Questions: What Should I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API’S, Selenium, BeautifulSoup… Depression</dc:title>
  <dc:creator>Villegas,Juan G.(Student)</dc:creator>
  <cp:lastModifiedBy>Villegas,Juan G.(Student)</cp:lastModifiedBy>
  <cp:revision>2</cp:revision>
  <dcterms:created xsi:type="dcterms:W3CDTF">2023-02-22T20:32:55Z</dcterms:created>
  <dcterms:modified xsi:type="dcterms:W3CDTF">2023-02-22T21:22:09Z</dcterms:modified>
</cp:coreProperties>
</file>