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73" r:id="rId7"/>
    <p:sldId id="272" r:id="rId8"/>
    <p:sldId id="27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BEFA4-0475-4646-BE10-15CA93616A25}" v="16" dt="2023-04-19T18:35:31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egas,Juan G.(Student)" userId="6ea5d8d7-6581-4eb8-bbdd-11aa1f1198ab" providerId="ADAL" clId="{624BEFA4-0475-4646-BE10-15CA93616A25}"/>
    <pc:docChg chg="undo custSel addSld delSld modSld">
      <pc:chgData name="Villegas,Juan G.(Student)" userId="6ea5d8d7-6581-4eb8-bbdd-11aa1f1198ab" providerId="ADAL" clId="{624BEFA4-0475-4646-BE10-15CA93616A25}" dt="2023-04-19T19:00:42.124" v="1295" actId="20577"/>
      <pc:docMkLst>
        <pc:docMk/>
      </pc:docMkLst>
      <pc:sldChg chg="addSp delSp modSp mod">
        <pc:chgData name="Villegas,Juan G.(Student)" userId="6ea5d8d7-6581-4eb8-bbdd-11aa1f1198ab" providerId="ADAL" clId="{624BEFA4-0475-4646-BE10-15CA93616A25}" dt="2023-04-19T19:00:42.124" v="1295" actId="20577"/>
        <pc:sldMkLst>
          <pc:docMk/>
          <pc:sldMk cId="3391670473" sldId="257"/>
        </pc:sldMkLst>
        <pc:spChg chg="mod">
          <ac:chgData name="Villegas,Juan G.(Student)" userId="6ea5d8d7-6581-4eb8-bbdd-11aa1f1198ab" providerId="ADAL" clId="{624BEFA4-0475-4646-BE10-15CA93616A25}" dt="2023-04-19T18:28:46.797" v="24" actId="20577"/>
          <ac:spMkLst>
            <pc:docMk/>
            <pc:sldMk cId="3391670473" sldId="257"/>
            <ac:spMk id="2" creationId="{D72032C5-517B-A76C-A064-B8584154A434}"/>
          </ac:spMkLst>
        </pc:spChg>
        <pc:spChg chg="mod">
          <ac:chgData name="Villegas,Juan G.(Student)" userId="6ea5d8d7-6581-4eb8-bbdd-11aa1f1198ab" providerId="ADAL" clId="{624BEFA4-0475-4646-BE10-15CA93616A25}" dt="2023-04-19T19:00:42.124" v="1295" actId="20577"/>
          <ac:spMkLst>
            <pc:docMk/>
            <pc:sldMk cId="3391670473" sldId="257"/>
            <ac:spMk id="3" creationId="{1BC9AFDB-4211-71D7-9636-41E6A1197ECA}"/>
          </ac:spMkLst>
        </pc:spChg>
        <pc:spChg chg="add del mod">
          <ac:chgData name="Villegas,Juan G.(Student)" userId="6ea5d8d7-6581-4eb8-bbdd-11aa1f1198ab" providerId="ADAL" clId="{624BEFA4-0475-4646-BE10-15CA93616A25}" dt="2023-04-19T18:31:01.882" v="120" actId="478"/>
          <ac:spMkLst>
            <pc:docMk/>
            <pc:sldMk cId="3391670473" sldId="257"/>
            <ac:spMk id="10" creationId="{CADD008C-16DA-3C6C-A791-3BB522081B73}"/>
          </ac:spMkLst>
        </pc:spChg>
        <pc:picChg chg="add mod">
          <ac:chgData name="Villegas,Juan G.(Student)" userId="6ea5d8d7-6581-4eb8-bbdd-11aa1f1198ab" providerId="ADAL" clId="{624BEFA4-0475-4646-BE10-15CA93616A25}" dt="2023-04-19T18:28:35.626" v="8" actId="1076"/>
          <ac:picMkLst>
            <pc:docMk/>
            <pc:sldMk cId="3391670473" sldId="257"/>
            <ac:picMk id="7" creationId="{81477853-1A5A-CDEA-074B-F1A439858A95}"/>
          </ac:picMkLst>
        </pc:picChg>
        <pc:picChg chg="add mod">
          <ac:chgData name="Villegas,Juan G.(Student)" userId="6ea5d8d7-6581-4eb8-bbdd-11aa1f1198ab" providerId="ADAL" clId="{624BEFA4-0475-4646-BE10-15CA93616A25}" dt="2023-04-19T18:31:11.597" v="123" actId="1076"/>
          <ac:picMkLst>
            <pc:docMk/>
            <pc:sldMk cId="3391670473" sldId="257"/>
            <ac:picMk id="9" creationId="{62D99585-7CD2-96E8-4F61-D5090352B80D}"/>
          </ac:picMkLst>
        </pc:picChg>
      </pc:sldChg>
      <pc:sldChg chg="del">
        <pc:chgData name="Villegas,Juan G.(Student)" userId="6ea5d8d7-6581-4eb8-bbdd-11aa1f1198ab" providerId="ADAL" clId="{624BEFA4-0475-4646-BE10-15CA93616A25}" dt="2023-04-19T18:27:27.998" v="2" actId="2696"/>
        <pc:sldMkLst>
          <pc:docMk/>
          <pc:sldMk cId="581195735" sldId="258"/>
        </pc:sldMkLst>
      </pc:sldChg>
      <pc:sldChg chg="modSp mod">
        <pc:chgData name="Villegas,Juan G.(Student)" userId="6ea5d8d7-6581-4eb8-bbdd-11aa1f1198ab" providerId="ADAL" clId="{624BEFA4-0475-4646-BE10-15CA93616A25}" dt="2023-04-19T18:46:44.346" v="1047" actId="20577"/>
        <pc:sldMkLst>
          <pc:docMk/>
          <pc:sldMk cId="3013989630" sldId="260"/>
        </pc:sldMkLst>
        <pc:spChg chg="mod">
          <ac:chgData name="Villegas,Juan G.(Student)" userId="6ea5d8d7-6581-4eb8-bbdd-11aa1f1198ab" providerId="ADAL" clId="{624BEFA4-0475-4646-BE10-15CA93616A25}" dt="2023-04-19T18:46:44.346" v="1047" actId="20577"/>
          <ac:spMkLst>
            <pc:docMk/>
            <pc:sldMk cId="3013989630" sldId="260"/>
            <ac:spMk id="3" creationId="{302C5626-5C0A-3D8C-910B-4CD6673D3060}"/>
          </ac:spMkLst>
        </pc:spChg>
      </pc:sldChg>
      <pc:sldChg chg="del">
        <pc:chgData name="Villegas,Juan G.(Student)" userId="6ea5d8d7-6581-4eb8-bbdd-11aa1f1198ab" providerId="ADAL" clId="{624BEFA4-0475-4646-BE10-15CA93616A25}" dt="2023-04-19T18:27:27.996" v="1" actId="2696"/>
        <pc:sldMkLst>
          <pc:docMk/>
          <pc:sldMk cId="2580618318" sldId="265"/>
        </pc:sldMkLst>
      </pc:sldChg>
      <pc:sldChg chg="del">
        <pc:chgData name="Villegas,Juan G.(Student)" userId="6ea5d8d7-6581-4eb8-bbdd-11aa1f1198ab" providerId="ADAL" clId="{624BEFA4-0475-4646-BE10-15CA93616A25}" dt="2023-04-19T18:27:27.991" v="0" actId="2696"/>
        <pc:sldMkLst>
          <pc:docMk/>
          <pc:sldMk cId="221674767" sldId="268"/>
        </pc:sldMkLst>
      </pc:sldChg>
      <pc:sldChg chg="del">
        <pc:chgData name="Villegas,Juan G.(Student)" userId="6ea5d8d7-6581-4eb8-bbdd-11aa1f1198ab" providerId="ADAL" clId="{624BEFA4-0475-4646-BE10-15CA93616A25}" dt="2023-04-19T18:40:19.242" v="340" actId="2696"/>
        <pc:sldMkLst>
          <pc:docMk/>
          <pc:sldMk cId="2627265214" sldId="270"/>
        </pc:sldMkLst>
      </pc:sldChg>
      <pc:sldChg chg="new del">
        <pc:chgData name="Villegas,Juan G.(Student)" userId="6ea5d8d7-6581-4eb8-bbdd-11aa1f1198ab" providerId="ADAL" clId="{624BEFA4-0475-4646-BE10-15CA93616A25}" dt="2023-04-19T18:31:46.036" v="125" actId="2696"/>
        <pc:sldMkLst>
          <pc:docMk/>
          <pc:sldMk cId="240102471" sldId="274"/>
        </pc:sldMkLst>
      </pc:sldChg>
      <pc:sldChg chg="new del">
        <pc:chgData name="Villegas,Juan G.(Student)" userId="6ea5d8d7-6581-4eb8-bbdd-11aa1f1198ab" providerId="ADAL" clId="{624BEFA4-0475-4646-BE10-15CA93616A25}" dt="2023-04-19T18:27:47.593" v="4" actId="680"/>
        <pc:sldMkLst>
          <pc:docMk/>
          <pc:sldMk cId="510014198" sldId="274"/>
        </pc:sldMkLst>
      </pc:sldChg>
      <pc:sldChg chg="addSp delSp modSp add mod">
        <pc:chgData name="Villegas,Juan G.(Student)" userId="6ea5d8d7-6581-4eb8-bbdd-11aa1f1198ab" providerId="ADAL" clId="{624BEFA4-0475-4646-BE10-15CA93616A25}" dt="2023-04-19T18:35:41.150" v="328" actId="14100"/>
        <pc:sldMkLst>
          <pc:docMk/>
          <pc:sldMk cId="3142930213" sldId="274"/>
        </pc:sldMkLst>
        <pc:spChg chg="mod">
          <ac:chgData name="Villegas,Juan G.(Student)" userId="6ea5d8d7-6581-4eb8-bbdd-11aa1f1198ab" providerId="ADAL" clId="{624BEFA4-0475-4646-BE10-15CA93616A25}" dt="2023-04-19T18:32:10.092" v="178" actId="20577"/>
          <ac:spMkLst>
            <pc:docMk/>
            <pc:sldMk cId="3142930213" sldId="274"/>
            <ac:spMk id="2" creationId="{2311E9B2-EF2B-57C2-B8D6-FB9360FA84EB}"/>
          </ac:spMkLst>
        </pc:spChg>
        <pc:spChg chg="add mod">
          <ac:chgData name="Villegas,Juan G.(Student)" userId="6ea5d8d7-6581-4eb8-bbdd-11aa1f1198ab" providerId="ADAL" clId="{624BEFA4-0475-4646-BE10-15CA93616A25}" dt="2023-04-19T18:35:41.150" v="328" actId="14100"/>
          <ac:spMkLst>
            <pc:docMk/>
            <pc:sldMk cId="3142930213" sldId="274"/>
            <ac:spMk id="3" creationId="{03C1D981-AE8F-A149-B2B4-2ED85A9DDDD3}"/>
          </ac:spMkLst>
        </pc:spChg>
        <pc:spChg chg="del">
          <ac:chgData name="Villegas,Juan G.(Student)" userId="6ea5d8d7-6581-4eb8-bbdd-11aa1f1198ab" providerId="ADAL" clId="{624BEFA4-0475-4646-BE10-15CA93616A25}" dt="2023-04-19T18:32:20.335" v="180" actId="478"/>
          <ac:spMkLst>
            <pc:docMk/>
            <pc:sldMk cId="3142930213" sldId="274"/>
            <ac:spMk id="7" creationId="{35A44AEF-BCC9-EABB-640D-050258BF812D}"/>
          </ac:spMkLst>
        </pc:spChg>
        <pc:spChg chg="del">
          <ac:chgData name="Villegas,Juan G.(Student)" userId="6ea5d8d7-6581-4eb8-bbdd-11aa1f1198ab" providerId="ADAL" clId="{624BEFA4-0475-4646-BE10-15CA93616A25}" dt="2023-04-19T18:32:16.433" v="179" actId="478"/>
          <ac:spMkLst>
            <pc:docMk/>
            <pc:sldMk cId="3142930213" sldId="274"/>
            <ac:spMk id="14" creationId="{459D8A53-F81B-FCDB-E29C-8A1C263033B1}"/>
          </ac:spMkLst>
        </pc:spChg>
        <pc:spChg chg="del">
          <ac:chgData name="Villegas,Juan G.(Student)" userId="6ea5d8d7-6581-4eb8-bbdd-11aa1f1198ab" providerId="ADAL" clId="{624BEFA4-0475-4646-BE10-15CA93616A25}" dt="2023-04-19T18:32:16.433" v="179" actId="478"/>
          <ac:spMkLst>
            <pc:docMk/>
            <pc:sldMk cId="3142930213" sldId="274"/>
            <ac:spMk id="15" creationId="{2845A788-626E-0E30-44BC-1DFE7E47BAB0}"/>
          </ac:spMkLst>
        </pc:spChg>
        <pc:spChg chg="del mod">
          <ac:chgData name="Villegas,Juan G.(Student)" userId="6ea5d8d7-6581-4eb8-bbdd-11aa1f1198ab" providerId="ADAL" clId="{624BEFA4-0475-4646-BE10-15CA93616A25}" dt="2023-04-19T18:32:24.793" v="184" actId="478"/>
          <ac:spMkLst>
            <pc:docMk/>
            <pc:sldMk cId="3142930213" sldId="274"/>
            <ac:spMk id="16" creationId="{28BE4C55-2ED0-DF5D-6751-748F6C2C3DB8}"/>
          </ac:spMkLst>
        </pc:spChg>
        <pc:spChg chg="mod">
          <ac:chgData name="Villegas,Juan G.(Student)" userId="6ea5d8d7-6581-4eb8-bbdd-11aa1f1198ab" providerId="ADAL" clId="{624BEFA4-0475-4646-BE10-15CA93616A25}" dt="2023-04-19T18:34:03.298" v="264" actId="20577"/>
          <ac:spMkLst>
            <pc:docMk/>
            <pc:sldMk cId="3142930213" sldId="274"/>
            <ac:spMk id="24" creationId="{7EC6B8EF-A87E-75C0-4843-4B02746A7BD9}"/>
          </ac:spMkLst>
        </pc:spChg>
        <pc:picChg chg="del">
          <ac:chgData name="Villegas,Juan G.(Student)" userId="6ea5d8d7-6581-4eb8-bbdd-11aa1f1198ab" providerId="ADAL" clId="{624BEFA4-0475-4646-BE10-15CA93616A25}" dt="2023-04-19T18:32:16.433" v="179" actId="478"/>
          <ac:picMkLst>
            <pc:docMk/>
            <pc:sldMk cId="3142930213" sldId="274"/>
            <ac:picMk id="4" creationId="{8BCA9B89-91D8-A3A4-8545-24A9E044DF42}"/>
          </ac:picMkLst>
        </pc:picChg>
        <pc:picChg chg="del">
          <ac:chgData name="Villegas,Juan G.(Student)" userId="6ea5d8d7-6581-4eb8-bbdd-11aa1f1198ab" providerId="ADAL" clId="{624BEFA4-0475-4646-BE10-15CA93616A25}" dt="2023-04-19T18:32:23.835" v="183" actId="478"/>
          <ac:picMkLst>
            <pc:docMk/>
            <pc:sldMk cId="3142930213" sldId="274"/>
            <ac:picMk id="17" creationId="{AF5460D2-FFE9-91DF-3E1F-6F2EFF4E6417}"/>
          </ac:picMkLst>
        </pc:picChg>
        <pc:picChg chg="del">
          <ac:chgData name="Villegas,Juan G.(Student)" userId="6ea5d8d7-6581-4eb8-bbdd-11aa1f1198ab" providerId="ADAL" clId="{624BEFA4-0475-4646-BE10-15CA93616A25}" dt="2023-04-19T18:32:16.433" v="179" actId="478"/>
          <ac:picMkLst>
            <pc:docMk/>
            <pc:sldMk cId="3142930213" sldId="274"/>
            <ac:picMk id="19" creationId="{D7A2759F-8F48-987F-4D73-EFBB016D6D29}"/>
          </ac:picMkLst>
        </pc:picChg>
        <pc:picChg chg="del">
          <ac:chgData name="Villegas,Juan G.(Student)" userId="6ea5d8d7-6581-4eb8-bbdd-11aa1f1198ab" providerId="ADAL" clId="{624BEFA4-0475-4646-BE10-15CA93616A25}" dt="2023-04-19T18:32:21.575" v="181" actId="478"/>
          <ac:picMkLst>
            <pc:docMk/>
            <pc:sldMk cId="3142930213" sldId="274"/>
            <ac:picMk id="21" creationId="{273DA418-BFAA-9DA2-6699-A56F43CEB931}"/>
          </ac:picMkLst>
        </pc:picChg>
        <pc:picChg chg="del">
          <ac:chgData name="Villegas,Juan G.(Student)" userId="6ea5d8d7-6581-4eb8-bbdd-11aa1f1198ab" providerId="ADAL" clId="{624BEFA4-0475-4646-BE10-15CA93616A25}" dt="2023-04-19T18:33:19.320" v="190" actId="478"/>
          <ac:picMkLst>
            <pc:docMk/>
            <pc:sldMk cId="3142930213" sldId="274"/>
            <ac:picMk id="23" creationId="{35ABC8FF-34EC-0232-715D-62B743BB116E}"/>
          </ac:picMkLst>
        </pc:picChg>
        <pc:picChg chg="add mod">
          <ac:chgData name="Villegas,Juan G.(Student)" userId="6ea5d8d7-6581-4eb8-bbdd-11aa1f1198ab" providerId="ADAL" clId="{624BEFA4-0475-4646-BE10-15CA93616A25}" dt="2023-04-19T18:35:31.185" v="326" actId="1076"/>
          <ac:picMkLst>
            <pc:docMk/>
            <pc:sldMk cId="3142930213" sldId="274"/>
            <ac:picMk id="1026" creationId="{A9D21958-C0D1-4306-FB07-FD5A3FD0B93D}"/>
          </ac:picMkLst>
        </pc:picChg>
        <pc:picChg chg="add mod">
          <ac:chgData name="Villegas,Juan G.(Student)" userId="6ea5d8d7-6581-4eb8-bbdd-11aa1f1198ab" providerId="ADAL" clId="{624BEFA4-0475-4646-BE10-15CA93616A25}" dt="2023-04-19T18:35:06.107" v="323" actId="1076"/>
          <ac:picMkLst>
            <pc:docMk/>
            <pc:sldMk cId="3142930213" sldId="274"/>
            <ac:picMk id="1028" creationId="{885AFDD0-C22F-ADD0-5A56-8F536ED1979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0F4CE-4723-4163-9176-F79F02E1D3A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87E94-3EED-4AF9-A8D4-F4101840AA35}">
      <dgm:prSet/>
      <dgm:spPr/>
      <dgm:t>
        <a:bodyPr/>
        <a:lstStyle/>
        <a:p>
          <a:pPr algn="ctr"/>
          <a:r>
            <a:rPr lang="en-US" b="1" dirty="0"/>
            <a:t>Finish Using </a:t>
          </a:r>
          <a:r>
            <a:rPr lang="en-US" b="1" dirty="0" err="1"/>
            <a:t>Jmeter</a:t>
          </a:r>
          <a:r>
            <a:rPr lang="en-US" b="1" dirty="0"/>
            <a:t>:</a:t>
          </a:r>
        </a:p>
      </dgm:t>
    </dgm:pt>
    <dgm:pt modelId="{2406D5AF-C786-4B9B-8387-C6883E6988BE}" type="parTrans" cxnId="{4FE7ABCE-3A5B-435C-86C4-7847BFC98C32}">
      <dgm:prSet/>
      <dgm:spPr/>
      <dgm:t>
        <a:bodyPr/>
        <a:lstStyle/>
        <a:p>
          <a:endParaRPr lang="en-US"/>
        </a:p>
      </dgm:t>
    </dgm:pt>
    <dgm:pt modelId="{03C7D405-5A7F-4B23-90A3-A16BF2B907C1}" type="sibTrans" cxnId="{4FE7ABCE-3A5B-435C-86C4-7847BFC98C3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8DE7DD-DA19-4A6F-A7E5-37EECBFDF79D}">
      <dgm:prSet/>
      <dgm:spPr/>
      <dgm:t>
        <a:bodyPr/>
        <a:lstStyle/>
        <a:p>
          <a:pPr algn="l"/>
          <a:r>
            <a:rPr lang="en-US" dirty="0"/>
            <a:t>Compare the Performance testing:</a:t>
          </a:r>
        </a:p>
      </dgm:t>
    </dgm:pt>
    <dgm:pt modelId="{EF6B62CA-E35F-4968-8657-D3D263B51F2D}" type="parTrans" cxnId="{5718FBFC-B6EA-41CD-A944-3E39878D211B}">
      <dgm:prSet/>
      <dgm:spPr/>
      <dgm:t>
        <a:bodyPr/>
        <a:lstStyle/>
        <a:p>
          <a:endParaRPr lang="en-US"/>
        </a:p>
      </dgm:t>
    </dgm:pt>
    <dgm:pt modelId="{E7D84656-9AA8-4E68-A666-9DEDB426EF1A}" type="sibTrans" cxnId="{5718FBFC-B6EA-41CD-A944-3E39878D211B}">
      <dgm:prSet/>
      <dgm:spPr/>
      <dgm:t>
        <a:bodyPr/>
        <a:lstStyle/>
        <a:p>
          <a:endParaRPr lang="en-US"/>
        </a:p>
      </dgm:t>
    </dgm:pt>
    <dgm:pt modelId="{06322695-0718-4FA1-ADA3-6CD7E9756934}">
      <dgm:prSet/>
      <dgm:spPr/>
      <dgm:t>
        <a:bodyPr/>
        <a:lstStyle/>
        <a:p>
          <a:pPr algn="l"/>
          <a:r>
            <a:rPr lang="en-US" b="1" strike="sngStrike" dirty="0"/>
            <a:t>Query speeds</a:t>
          </a:r>
          <a:endParaRPr lang="en-US" strike="sngStrike" dirty="0"/>
        </a:p>
      </dgm:t>
    </dgm:pt>
    <dgm:pt modelId="{DE18B6A4-A8DC-4A30-98F7-CA6DF106A7B7}" type="parTrans" cxnId="{B153DDAE-D3AD-438A-8B18-8E8740F1168E}">
      <dgm:prSet/>
      <dgm:spPr/>
      <dgm:t>
        <a:bodyPr/>
        <a:lstStyle/>
        <a:p>
          <a:endParaRPr lang="en-US"/>
        </a:p>
      </dgm:t>
    </dgm:pt>
    <dgm:pt modelId="{72B1FF35-7F07-468B-9DDD-E4D588D1682F}" type="sibTrans" cxnId="{B153DDAE-D3AD-438A-8B18-8E8740F1168E}">
      <dgm:prSet/>
      <dgm:spPr/>
      <dgm:t>
        <a:bodyPr/>
        <a:lstStyle/>
        <a:p>
          <a:endParaRPr lang="en-US"/>
        </a:p>
      </dgm:t>
    </dgm:pt>
    <dgm:pt modelId="{FDA96F23-E222-47CA-8DC9-F9FF8377262E}">
      <dgm:prSet/>
      <dgm:spPr/>
      <dgm:t>
        <a:bodyPr/>
        <a:lstStyle/>
        <a:p>
          <a:pPr algn="l"/>
          <a:r>
            <a:rPr lang="en-US" b="1" dirty="0"/>
            <a:t>Insertion speed</a:t>
          </a:r>
          <a:endParaRPr lang="en-US" dirty="0"/>
        </a:p>
      </dgm:t>
    </dgm:pt>
    <dgm:pt modelId="{43270B79-7EA7-48A7-8FC5-596765BC4630}" type="parTrans" cxnId="{2D6DEDE3-BD54-422A-B6AD-4558059F171A}">
      <dgm:prSet/>
      <dgm:spPr/>
      <dgm:t>
        <a:bodyPr/>
        <a:lstStyle/>
        <a:p>
          <a:endParaRPr lang="en-US"/>
        </a:p>
      </dgm:t>
    </dgm:pt>
    <dgm:pt modelId="{FBE0D6E9-3760-45B5-9D35-DFB00CAFE30C}" type="sibTrans" cxnId="{2D6DEDE3-BD54-422A-B6AD-4558059F171A}">
      <dgm:prSet/>
      <dgm:spPr/>
      <dgm:t>
        <a:bodyPr/>
        <a:lstStyle/>
        <a:p>
          <a:endParaRPr lang="en-US"/>
        </a:p>
      </dgm:t>
    </dgm:pt>
    <dgm:pt modelId="{17F52C21-7D54-4F95-896F-A10601F14AD2}">
      <dgm:prSet/>
      <dgm:spPr/>
      <dgm:t>
        <a:bodyPr/>
        <a:lstStyle/>
        <a:p>
          <a:pPr algn="l"/>
          <a:r>
            <a:rPr lang="en-US" b="1" dirty="0"/>
            <a:t>Update speed</a:t>
          </a:r>
          <a:endParaRPr lang="en-US" dirty="0"/>
        </a:p>
      </dgm:t>
    </dgm:pt>
    <dgm:pt modelId="{98ABDE2B-2EC6-4365-A37A-6962BB6A27DC}" type="parTrans" cxnId="{289CCD64-0440-41B4-BAA5-FFF1F1E715FE}">
      <dgm:prSet/>
      <dgm:spPr/>
      <dgm:t>
        <a:bodyPr/>
        <a:lstStyle/>
        <a:p>
          <a:endParaRPr lang="en-US"/>
        </a:p>
      </dgm:t>
    </dgm:pt>
    <dgm:pt modelId="{C85C9EEC-755F-447B-8549-BF59A28260B6}" type="sibTrans" cxnId="{289CCD64-0440-41B4-BAA5-FFF1F1E715FE}">
      <dgm:prSet/>
      <dgm:spPr/>
      <dgm:t>
        <a:bodyPr/>
        <a:lstStyle/>
        <a:p>
          <a:endParaRPr lang="en-US"/>
        </a:p>
      </dgm:t>
    </dgm:pt>
    <dgm:pt modelId="{91A53205-AB7B-41E6-9C55-4AF20E910A05}">
      <dgm:prSet/>
      <dgm:spPr/>
      <dgm:t>
        <a:bodyPr/>
        <a:lstStyle/>
        <a:p>
          <a:pPr algn="l"/>
          <a:r>
            <a:rPr lang="en-US" b="1" strike="sngStrike" dirty="0"/>
            <a:t>Load Testing (Concurrent Users)</a:t>
          </a:r>
          <a:endParaRPr lang="en-US" strike="sngStrike" dirty="0"/>
        </a:p>
      </dgm:t>
    </dgm:pt>
    <dgm:pt modelId="{5DFECF61-50F0-44A4-A165-E1AB84F021B6}" type="parTrans" cxnId="{4398DC9B-F69B-422B-8C51-29A7230EA1CC}">
      <dgm:prSet/>
      <dgm:spPr/>
      <dgm:t>
        <a:bodyPr/>
        <a:lstStyle/>
        <a:p>
          <a:endParaRPr lang="en-US"/>
        </a:p>
      </dgm:t>
    </dgm:pt>
    <dgm:pt modelId="{160080A3-6A3B-44F5-8590-5D0AD8FC26BD}" type="sibTrans" cxnId="{4398DC9B-F69B-422B-8C51-29A7230EA1CC}">
      <dgm:prSet/>
      <dgm:spPr/>
      <dgm:t>
        <a:bodyPr/>
        <a:lstStyle/>
        <a:p>
          <a:endParaRPr lang="en-US"/>
        </a:p>
      </dgm:t>
    </dgm:pt>
    <dgm:pt modelId="{EF6E52AB-5C72-4320-B622-5937E0D16FC4}">
      <dgm:prSet/>
      <dgm:spPr/>
      <dgm:t>
        <a:bodyPr/>
        <a:lstStyle/>
        <a:p>
          <a:pPr algn="ctr"/>
          <a:r>
            <a:rPr lang="en-US" b="1" dirty="0"/>
            <a:t>Conduct EDA on the DB:</a:t>
          </a:r>
        </a:p>
      </dgm:t>
    </dgm:pt>
    <dgm:pt modelId="{C3B1BB65-3A8C-465D-89D4-D89B1A1F68BC}" type="parTrans" cxnId="{AACD77C1-FFBB-4A85-A1FC-925869497144}">
      <dgm:prSet/>
      <dgm:spPr/>
      <dgm:t>
        <a:bodyPr/>
        <a:lstStyle/>
        <a:p>
          <a:endParaRPr lang="en-US"/>
        </a:p>
      </dgm:t>
    </dgm:pt>
    <dgm:pt modelId="{9000C5F7-4012-4084-B7AD-AB42E10D73BB}" type="sibTrans" cxnId="{AACD77C1-FFBB-4A85-A1FC-92586949714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C08F60F-62BC-4E3E-A9AA-1F0C1AB925AA}">
      <dgm:prSet/>
      <dgm:spPr/>
      <dgm:t>
        <a:bodyPr/>
        <a:lstStyle/>
        <a:p>
          <a:pPr algn="l"/>
          <a:r>
            <a:rPr lang="en-US" dirty="0"/>
            <a:t>Use a connector on python to extract data from the DB &amp; Preform EDA</a:t>
          </a:r>
        </a:p>
      </dgm:t>
    </dgm:pt>
    <dgm:pt modelId="{59F5E7D8-6101-4076-8C35-8D4F67F2870E}" type="parTrans" cxnId="{7642E155-80F7-4937-9C26-25B0566D9514}">
      <dgm:prSet/>
      <dgm:spPr/>
      <dgm:t>
        <a:bodyPr/>
        <a:lstStyle/>
        <a:p>
          <a:endParaRPr lang="en-US"/>
        </a:p>
      </dgm:t>
    </dgm:pt>
    <dgm:pt modelId="{B87EC810-CD15-4C3F-A501-900C0CBBE8F3}" type="sibTrans" cxnId="{7642E155-80F7-4937-9C26-25B0566D9514}">
      <dgm:prSet/>
      <dgm:spPr/>
      <dgm:t>
        <a:bodyPr/>
        <a:lstStyle/>
        <a:p>
          <a:endParaRPr lang="en-US"/>
        </a:p>
      </dgm:t>
    </dgm:pt>
    <dgm:pt modelId="{B0313D9F-F6E8-A44E-BEAB-47B52FAFFFCA}">
      <dgm:prSet/>
      <dgm:spPr/>
      <dgm:t>
        <a:bodyPr/>
        <a:lstStyle/>
        <a:p>
          <a:pPr algn="l"/>
          <a:r>
            <a:rPr lang="en-US" dirty="0"/>
            <a:t>Figure out how to Connect to MongoDB</a:t>
          </a:r>
        </a:p>
      </dgm:t>
    </dgm:pt>
    <dgm:pt modelId="{64321542-523F-514E-BBD5-095CAE620821}" type="parTrans" cxnId="{1068011A-BBF3-BC46-96A5-1388CAA89C50}">
      <dgm:prSet/>
      <dgm:spPr/>
      <dgm:t>
        <a:bodyPr/>
        <a:lstStyle/>
        <a:p>
          <a:endParaRPr lang="en-US"/>
        </a:p>
      </dgm:t>
    </dgm:pt>
    <dgm:pt modelId="{CBE8B58D-A4E7-E04E-8191-091CEBD49F4D}" type="sibTrans" cxnId="{1068011A-BBF3-BC46-96A5-1388CAA89C50}">
      <dgm:prSet/>
      <dgm:spPr/>
      <dgm:t>
        <a:bodyPr/>
        <a:lstStyle/>
        <a:p>
          <a:endParaRPr lang="en-US"/>
        </a:p>
      </dgm:t>
    </dgm:pt>
    <dgm:pt modelId="{1A567808-B0DE-CC45-A117-FD9020A8BCF9}" type="pres">
      <dgm:prSet presAssocID="{1E30F4CE-4723-4163-9176-F79F02E1D3A3}" presName="Name0" presStyleCnt="0">
        <dgm:presLayoutVars>
          <dgm:animLvl val="lvl"/>
          <dgm:resizeHandles val="exact"/>
        </dgm:presLayoutVars>
      </dgm:prSet>
      <dgm:spPr/>
    </dgm:pt>
    <dgm:pt modelId="{C294224B-CE16-194B-ACB4-922B431BF616}" type="pres">
      <dgm:prSet presAssocID="{F6387E94-3EED-4AF9-A8D4-F4101840AA35}" presName="compositeNode" presStyleCnt="0">
        <dgm:presLayoutVars>
          <dgm:bulletEnabled val="1"/>
        </dgm:presLayoutVars>
      </dgm:prSet>
      <dgm:spPr/>
    </dgm:pt>
    <dgm:pt modelId="{C13C2954-73DD-9C4B-ADF8-BE3D4C5458EA}" type="pres">
      <dgm:prSet presAssocID="{F6387E94-3EED-4AF9-A8D4-F4101840AA35}" presName="bgRect" presStyleLbl="bgAccFollowNode1" presStyleIdx="0" presStyleCnt="2" custLinFactNeighborX="-16983" custLinFactNeighborY="-390"/>
      <dgm:spPr/>
    </dgm:pt>
    <dgm:pt modelId="{CB5F0DE6-CDD0-5A45-A133-40AC97892258}" type="pres">
      <dgm:prSet presAssocID="{03C7D405-5A7F-4B23-90A3-A16BF2B907C1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3D1D119-EEB4-3948-BFCF-1AB58EDFBA76}" type="pres">
      <dgm:prSet presAssocID="{F6387E94-3EED-4AF9-A8D4-F4101840AA35}" presName="bottomLine" presStyleLbl="alignNode1" presStyleIdx="1" presStyleCnt="4">
        <dgm:presLayoutVars/>
      </dgm:prSet>
      <dgm:spPr/>
    </dgm:pt>
    <dgm:pt modelId="{A374E070-B0AE-F346-93E4-16F9CF849FC2}" type="pres">
      <dgm:prSet presAssocID="{F6387E94-3EED-4AF9-A8D4-F4101840AA35}" presName="nodeText" presStyleLbl="bgAccFollowNode1" presStyleIdx="0" presStyleCnt="2">
        <dgm:presLayoutVars>
          <dgm:bulletEnabled val="1"/>
        </dgm:presLayoutVars>
      </dgm:prSet>
      <dgm:spPr/>
    </dgm:pt>
    <dgm:pt modelId="{549BD530-EDC2-224D-A966-F312D5536D56}" type="pres">
      <dgm:prSet presAssocID="{03C7D405-5A7F-4B23-90A3-A16BF2B907C1}" presName="sibTrans" presStyleCnt="0"/>
      <dgm:spPr/>
    </dgm:pt>
    <dgm:pt modelId="{5B9D65FB-5169-D84D-8374-DB16F94F201C}" type="pres">
      <dgm:prSet presAssocID="{EF6E52AB-5C72-4320-B622-5937E0D16FC4}" presName="compositeNode" presStyleCnt="0">
        <dgm:presLayoutVars>
          <dgm:bulletEnabled val="1"/>
        </dgm:presLayoutVars>
      </dgm:prSet>
      <dgm:spPr/>
    </dgm:pt>
    <dgm:pt modelId="{A95E4889-0A56-3E41-9DC7-B2A625CBEAE7}" type="pres">
      <dgm:prSet presAssocID="{EF6E52AB-5C72-4320-B622-5937E0D16FC4}" presName="bgRect" presStyleLbl="bgAccFollowNode1" presStyleIdx="1" presStyleCnt="2"/>
      <dgm:spPr/>
    </dgm:pt>
    <dgm:pt modelId="{AA9A367A-DD82-724F-9900-35A0390F34B5}" type="pres">
      <dgm:prSet presAssocID="{9000C5F7-4012-4084-B7AD-AB42E10D73BB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3A21A551-B9DD-AA44-93B6-2729C5472A86}" type="pres">
      <dgm:prSet presAssocID="{EF6E52AB-5C72-4320-B622-5937E0D16FC4}" presName="bottomLine" presStyleLbl="alignNode1" presStyleIdx="3" presStyleCnt="4">
        <dgm:presLayoutVars/>
      </dgm:prSet>
      <dgm:spPr/>
    </dgm:pt>
    <dgm:pt modelId="{D15BF306-22B3-BB4C-9E6D-9FBBA25CA99C}" type="pres">
      <dgm:prSet presAssocID="{EF6E52AB-5C72-4320-B622-5937E0D16FC4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1468AD0B-4E00-8C4E-BBD9-C04B717962B1}" type="presOf" srcId="{F6387E94-3EED-4AF9-A8D4-F4101840AA35}" destId="{C13C2954-73DD-9C4B-ADF8-BE3D4C5458EA}" srcOrd="0" destOrd="0" presId="urn:microsoft.com/office/officeart/2016/7/layout/BasicLinearProcessNumbered"/>
    <dgm:cxn modelId="{1068011A-BBF3-BC46-96A5-1388CAA89C50}" srcId="{F6387E94-3EED-4AF9-A8D4-F4101840AA35}" destId="{B0313D9F-F6E8-A44E-BEAB-47B52FAFFFCA}" srcOrd="0" destOrd="0" parTransId="{64321542-523F-514E-BBD5-095CAE620821}" sibTransId="{CBE8B58D-A4E7-E04E-8191-091CEBD49F4D}"/>
    <dgm:cxn modelId="{472D0423-A31F-6947-A5BA-F9589E20F471}" type="presOf" srcId="{E58DE7DD-DA19-4A6F-A7E5-37EECBFDF79D}" destId="{A374E070-B0AE-F346-93E4-16F9CF849FC2}" srcOrd="0" destOrd="2" presId="urn:microsoft.com/office/officeart/2016/7/layout/BasicLinearProcessNumbered"/>
    <dgm:cxn modelId="{2ADB5125-5C3B-9143-A542-C44F500209FF}" type="presOf" srcId="{6C08F60F-62BC-4E3E-A9AA-1F0C1AB925AA}" destId="{D15BF306-22B3-BB4C-9E6D-9FBBA25CA99C}" srcOrd="0" destOrd="1" presId="urn:microsoft.com/office/officeart/2016/7/layout/BasicLinearProcessNumbered"/>
    <dgm:cxn modelId="{D1F8CB2F-BA5A-C94D-87B9-6402B0D24645}" type="presOf" srcId="{17F52C21-7D54-4F95-896F-A10601F14AD2}" destId="{A374E070-B0AE-F346-93E4-16F9CF849FC2}" srcOrd="0" destOrd="5" presId="urn:microsoft.com/office/officeart/2016/7/layout/BasicLinearProcessNumbered"/>
    <dgm:cxn modelId="{A0B79A46-E266-E64E-B416-D95211D68FA8}" type="presOf" srcId="{1E30F4CE-4723-4163-9176-F79F02E1D3A3}" destId="{1A567808-B0DE-CC45-A117-FD9020A8BCF9}" srcOrd="0" destOrd="0" presId="urn:microsoft.com/office/officeart/2016/7/layout/BasicLinearProcessNumbered"/>
    <dgm:cxn modelId="{40CB874A-AD88-7B41-9657-67E6CB67DD9D}" type="presOf" srcId="{9000C5F7-4012-4084-B7AD-AB42E10D73BB}" destId="{AA9A367A-DD82-724F-9900-35A0390F34B5}" srcOrd="0" destOrd="0" presId="urn:microsoft.com/office/officeart/2016/7/layout/BasicLinearProcessNumbered"/>
    <dgm:cxn modelId="{7642E155-80F7-4937-9C26-25B0566D9514}" srcId="{EF6E52AB-5C72-4320-B622-5937E0D16FC4}" destId="{6C08F60F-62BC-4E3E-A9AA-1F0C1AB925AA}" srcOrd="0" destOrd="0" parTransId="{59F5E7D8-6101-4076-8C35-8D4F67F2870E}" sibTransId="{B87EC810-CD15-4C3F-A501-900C0CBBE8F3}"/>
    <dgm:cxn modelId="{289CCD64-0440-41B4-BAA5-FFF1F1E715FE}" srcId="{E58DE7DD-DA19-4A6F-A7E5-37EECBFDF79D}" destId="{17F52C21-7D54-4F95-896F-A10601F14AD2}" srcOrd="2" destOrd="0" parTransId="{98ABDE2B-2EC6-4365-A37A-6962BB6A27DC}" sibTransId="{C85C9EEC-755F-447B-8549-BF59A28260B6}"/>
    <dgm:cxn modelId="{0816CF65-4D76-CA40-A433-3FD245A6C63A}" type="presOf" srcId="{03C7D405-5A7F-4B23-90A3-A16BF2B907C1}" destId="{CB5F0DE6-CDD0-5A45-A133-40AC97892258}" srcOrd="0" destOrd="0" presId="urn:microsoft.com/office/officeart/2016/7/layout/BasicLinearProcessNumbered"/>
    <dgm:cxn modelId="{81D02E6D-0DC5-2A4F-9E04-2C9081273351}" type="presOf" srcId="{F6387E94-3EED-4AF9-A8D4-F4101840AA35}" destId="{A374E070-B0AE-F346-93E4-16F9CF849FC2}" srcOrd="1" destOrd="0" presId="urn:microsoft.com/office/officeart/2016/7/layout/BasicLinearProcessNumbered"/>
    <dgm:cxn modelId="{F904C97E-3846-BE45-AAE5-BAD09FD53E95}" type="presOf" srcId="{EF6E52AB-5C72-4320-B622-5937E0D16FC4}" destId="{A95E4889-0A56-3E41-9DC7-B2A625CBEAE7}" srcOrd="0" destOrd="0" presId="urn:microsoft.com/office/officeart/2016/7/layout/BasicLinearProcessNumbered"/>
    <dgm:cxn modelId="{BE500083-6A79-3247-B11E-F57C18A82979}" type="presOf" srcId="{B0313D9F-F6E8-A44E-BEAB-47B52FAFFFCA}" destId="{A374E070-B0AE-F346-93E4-16F9CF849FC2}" srcOrd="0" destOrd="1" presId="urn:microsoft.com/office/officeart/2016/7/layout/BasicLinearProcessNumbered"/>
    <dgm:cxn modelId="{4398DC9B-F69B-422B-8C51-29A7230EA1CC}" srcId="{E58DE7DD-DA19-4A6F-A7E5-37EECBFDF79D}" destId="{91A53205-AB7B-41E6-9C55-4AF20E910A05}" srcOrd="3" destOrd="0" parTransId="{5DFECF61-50F0-44A4-A165-E1AB84F021B6}" sibTransId="{160080A3-6A3B-44F5-8590-5D0AD8FC26BD}"/>
    <dgm:cxn modelId="{907FE7A4-45D0-164E-AB2B-486E7F8BDBCB}" type="presOf" srcId="{91A53205-AB7B-41E6-9C55-4AF20E910A05}" destId="{A374E070-B0AE-F346-93E4-16F9CF849FC2}" srcOrd="0" destOrd="6" presId="urn:microsoft.com/office/officeart/2016/7/layout/BasicLinearProcessNumbered"/>
    <dgm:cxn modelId="{B153DDAE-D3AD-438A-8B18-8E8740F1168E}" srcId="{E58DE7DD-DA19-4A6F-A7E5-37EECBFDF79D}" destId="{06322695-0718-4FA1-ADA3-6CD7E9756934}" srcOrd="0" destOrd="0" parTransId="{DE18B6A4-A8DC-4A30-98F7-CA6DF106A7B7}" sibTransId="{72B1FF35-7F07-468B-9DDD-E4D588D1682F}"/>
    <dgm:cxn modelId="{3B06EFB4-A86A-A748-9049-201F1EBFFCCC}" type="presOf" srcId="{06322695-0718-4FA1-ADA3-6CD7E9756934}" destId="{A374E070-B0AE-F346-93E4-16F9CF849FC2}" srcOrd="0" destOrd="3" presId="urn:microsoft.com/office/officeart/2016/7/layout/BasicLinearProcessNumbered"/>
    <dgm:cxn modelId="{6BB4F5B5-AE21-7D4E-8DF0-043D857A7364}" type="presOf" srcId="{EF6E52AB-5C72-4320-B622-5937E0D16FC4}" destId="{D15BF306-22B3-BB4C-9E6D-9FBBA25CA99C}" srcOrd="1" destOrd="0" presId="urn:microsoft.com/office/officeart/2016/7/layout/BasicLinearProcessNumbered"/>
    <dgm:cxn modelId="{AACD77C1-FFBB-4A85-A1FC-925869497144}" srcId="{1E30F4CE-4723-4163-9176-F79F02E1D3A3}" destId="{EF6E52AB-5C72-4320-B622-5937E0D16FC4}" srcOrd="1" destOrd="0" parTransId="{C3B1BB65-3A8C-465D-89D4-D89B1A1F68BC}" sibTransId="{9000C5F7-4012-4084-B7AD-AB42E10D73BB}"/>
    <dgm:cxn modelId="{4FE7ABCE-3A5B-435C-86C4-7847BFC98C32}" srcId="{1E30F4CE-4723-4163-9176-F79F02E1D3A3}" destId="{F6387E94-3EED-4AF9-A8D4-F4101840AA35}" srcOrd="0" destOrd="0" parTransId="{2406D5AF-C786-4B9B-8387-C6883E6988BE}" sibTransId="{03C7D405-5A7F-4B23-90A3-A16BF2B907C1}"/>
    <dgm:cxn modelId="{9B6D41DA-93EE-414A-8BF0-58627EE616D8}" type="presOf" srcId="{FDA96F23-E222-47CA-8DC9-F9FF8377262E}" destId="{A374E070-B0AE-F346-93E4-16F9CF849FC2}" srcOrd="0" destOrd="4" presId="urn:microsoft.com/office/officeart/2016/7/layout/BasicLinearProcessNumbered"/>
    <dgm:cxn modelId="{2D6DEDE3-BD54-422A-B6AD-4558059F171A}" srcId="{E58DE7DD-DA19-4A6F-A7E5-37EECBFDF79D}" destId="{FDA96F23-E222-47CA-8DC9-F9FF8377262E}" srcOrd="1" destOrd="0" parTransId="{43270B79-7EA7-48A7-8FC5-596765BC4630}" sibTransId="{FBE0D6E9-3760-45B5-9D35-DFB00CAFE30C}"/>
    <dgm:cxn modelId="{5718FBFC-B6EA-41CD-A944-3E39878D211B}" srcId="{F6387E94-3EED-4AF9-A8D4-F4101840AA35}" destId="{E58DE7DD-DA19-4A6F-A7E5-37EECBFDF79D}" srcOrd="1" destOrd="0" parTransId="{EF6B62CA-E35F-4968-8657-D3D263B51F2D}" sibTransId="{E7D84656-9AA8-4E68-A666-9DEDB426EF1A}"/>
    <dgm:cxn modelId="{E9E2DCF8-5368-3945-9842-6F1C89D4C8CD}" type="presParOf" srcId="{1A567808-B0DE-CC45-A117-FD9020A8BCF9}" destId="{C294224B-CE16-194B-ACB4-922B431BF616}" srcOrd="0" destOrd="0" presId="urn:microsoft.com/office/officeart/2016/7/layout/BasicLinearProcessNumbered"/>
    <dgm:cxn modelId="{10CD9F3D-69A8-5C4A-B29B-7B16C6AAC8F8}" type="presParOf" srcId="{C294224B-CE16-194B-ACB4-922B431BF616}" destId="{C13C2954-73DD-9C4B-ADF8-BE3D4C5458EA}" srcOrd="0" destOrd="0" presId="urn:microsoft.com/office/officeart/2016/7/layout/BasicLinearProcessNumbered"/>
    <dgm:cxn modelId="{77242552-73EA-4B4D-A43F-B424F0BD682A}" type="presParOf" srcId="{C294224B-CE16-194B-ACB4-922B431BF616}" destId="{CB5F0DE6-CDD0-5A45-A133-40AC97892258}" srcOrd="1" destOrd="0" presId="urn:microsoft.com/office/officeart/2016/7/layout/BasicLinearProcessNumbered"/>
    <dgm:cxn modelId="{F04F71D9-9A74-2E4C-AEBE-F8AD3F0C66C5}" type="presParOf" srcId="{C294224B-CE16-194B-ACB4-922B431BF616}" destId="{C3D1D119-EEB4-3948-BFCF-1AB58EDFBA76}" srcOrd="2" destOrd="0" presId="urn:microsoft.com/office/officeart/2016/7/layout/BasicLinearProcessNumbered"/>
    <dgm:cxn modelId="{E4AB21F0-B3A9-2244-ACCD-676672CFF32C}" type="presParOf" srcId="{C294224B-CE16-194B-ACB4-922B431BF616}" destId="{A374E070-B0AE-F346-93E4-16F9CF849FC2}" srcOrd="3" destOrd="0" presId="urn:microsoft.com/office/officeart/2016/7/layout/BasicLinearProcessNumbered"/>
    <dgm:cxn modelId="{C2384884-2815-DC48-A409-797D3448E1A6}" type="presParOf" srcId="{1A567808-B0DE-CC45-A117-FD9020A8BCF9}" destId="{549BD530-EDC2-224D-A966-F312D5536D56}" srcOrd="1" destOrd="0" presId="urn:microsoft.com/office/officeart/2016/7/layout/BasicLinearProcessNumbered"/>
    <dgm:cxn modelId="{DA6A6ED6-FE0B-2040-A9BA-F053B5F651F4}" type="presParOf" srcId="{1A567808-B0DE-CC45-A117-FD9020A8BCF9}" destId="{5B9D65FB-5169-D84D-8374-DB16F94F201C}" srcOrd="2" destOrd="0" presId="urn:microsoft.com/office/officeart/2016/7/layout/BasicLinearProcessNumbered"/>
    <dgm:cxn modelId="{904FBD80-D090-FB47-B3D6-FB39217DBE5A}" type="presParOf" srcId="{5B9D65FB-5169-D84D-8374-DB16F94F201C}" destId="{A95E4889-0A56-3E41-9DC7-B2A625CBEAE7}" srcOrd="0" destOrd="0" presId="urn:microsoft.com/office/officeart/2016/7/layout/BasicLinearProcessNumbered"/>
    <dgm:cxn modelId="{B9E59A7B-F57E-5548-92FB-D871194FAA21}" type="presParOf" srcId="{5B9D65FB-5169-D84D-8374-DB16F94F201C}" destId="{AA9A367A-DD82-724F-9900-35A0390F34B5}" srcOrd="1" destOrd="0" presId="urn:microsoft.com/office/officeart/2016/7/layout/BasicLinearProcessNumbered"/>
    <dgm:cxn modelId="{2742F1A1-577B-BE4F-9F0D-42648A5F1F81}" type="presParOf" srcId="{5B9D65FB-5169-D84D-8374-DB16F94F201C}" destId="{3A21A551-B9DD-AA44-93B6-2729C5472A86}" srcOrd="2" destOrd="0" presId="urn:microsoft.com/office/officeart/2016/7/layout/BasicLinearProcessNumbered"/>
    <dgm:cxn modelId="{CFF4B2C2-77E9-674E-B2B1-0D2275209324}" type="presParOf" srcId="{5B9D65FB-5169-D84D-8374-DB16F94F201C}" destId="{D15BF306-22B3-BB4C-9E6D-9FBBA25CA99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C2954-73DD-9C4B-ADF8-BE3D4C5458EA}">
      <dsp:nvSpPr>
        <dsp:cNvPr id="0" name=""/>
        <dsp:cNvSpPr/>
      </dsp:nvSpPr>
      <dsp:spPr>
        <a:xfrm>
          <a:off x="0" y="0"/>
          <a:ext cx="3921080" cy="50915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03" tIns="330200" rIns="305703" bIns="33020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Finish Using </a:t>
          </a:r>
          <a:r>
            <a:rPr lang="en-US" sz="1900" b="1" kern="1200" dirty="0" err="1"/>
            <a:t>Jmeter</a:t>
          </a:r>
          <a:r>
            <a:rPr lang="en-US" sz="1900" b="1" kern="1200" dirty="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Figure out how to Connect to MongoDB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Compare the Performance testing: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strike="sngStrike" kern="1200" dirty="0"/>
            <a:t>Query speeds</a:t>
          </a:r>
          <a:endParaRPr lang="en-US" sz="1500" strike="sngStrike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Insertion speed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Update speed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strike="sngStrike" kern="1200" dirty="0"/>
            <a:t>Load Testing (Concurrent Users)</a:t>
          </a:r>
          <a:endParaRPr lang="en-US" sz="1500" strike="sngStrike" kern="1200" dirty="0"/>
        </a:p>
      </dsp:txBody>
      <dsp:txXfrm>
        <a:off x="0" y="1934787"/>
        <a:ext cx="3921080" cy="3054926"/>
      </dsp:txXfrm>
    </dsp:sp>
    <dsp:sp modelId="{CB5F0DE6-CDD0-5A45-A133-40AC97892258}">
      <dsp:nvSpPr>
        <dsp:cNvPr id="0" name=""/>
        <dsp:cNvSpPr/>
      </dsp:nvSpPr>
      <dsp:spPr>
        <a:xfrm>
          <a:off x="1197813" y="509154"/>
          <a:ext cx="1527463" cy="1527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87" tIns="12700" rIns="1190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421505" y="732846"/>
        <a:ext cx="1080079" cy="1080079"/>
      </dsp:txXfrm>
    </dsp:sp>
    <dsp:sp modelId="{C3D1D119-EEB4-3948-BFCF-1AB58EDFBA76}">
      <dsp:nvSpPr>
        <dsp:cNvPr id="0" name=""/>
        <dsp:cNvSpPr/>
      </dsp:nvSpPr>
      <dsp:spPr>
        <a:xfrm>
          <a:off x="1005" y="5091472"/>
          <a:ext cx="392108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E4889-0A56-3E41-9DC7-B2A625CBEAE7}">
      <dsp:nvSpPr>
        <dsp:cNvPr id="0" name=""/>
        <dsp:cNvSpPr/>
      </dsp:nvSpPr>
      <dsp:spPr>
        <a:xfrm>
          <a:off x="4314194" y="0"/>
          <a:ext cx="3921080" cy="50915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03" tIns="330200" rIns="305703" bIns="33020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Conduct EDA on the DB: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a connector on python to extract data from the DB &amp; Preform EDA</a:t>
          </a:r>
        </a:p>
      </dsp:txBody>
      <dsp:txXfrm>
        <a:off x="4314194" y="1934787"/>
        <a:ext cx="3921080" cy="3054926"/>
      </dsp:txXfrm>
    </dsp:sp>
    <dsp:sp modelId="{AA9A367A-DD82-724F-9900-35A0390F34B5}">
      <dsp:nvSpPr>
        <dsp:cNvPr id="0" name=""/>
        <dsp:cNvSpPr/>
      </dsp:nvSpPr>
      <dsp:spPr>
        <a:xfrm>
          <a:off x="5511002" y="509154"/>
          <a:ext cx="1527463" cy="1527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87" tIns="12700" rIns="1190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734694" y="732846"/>
        <a:ext cx="1080079" cy="1080079"/>
      </dsp:txXfrm>
    </dsp:sp>
    <dsp:sp modelId="{3A21A551-B9DD-AA44-93B6-2729C5472A86}">
      <dsp:nvSpPr>
        <dsp:cNvPr id="0" name=""/>
        <dsp:cNvSpPr/>
      </dsp:nvSpPr>
      <dsp:spPr>
        <a:xfrm>
          <a:off x="4314194" y="5091472"/>
          <a:ext cx="392108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B5B8F4-B8CD-4612-B40F-A3A51778E36D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logabdulhalim.blogspot.com/2019/10/tampilan-dan-bagian-worksheet-microsoft-excel.html" TargetMode="External"/><Relationship Id="rId7" Type="http://schemas.openxmlformats.org/officeDocument/2006/relationships/hyperlink" Target="https://themacar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hu.wikipedia.org/wiki/Apache_JMeter" TargetMode="External"/><Relationship Id="rId5" Type="http://schemas.openxmlformats.org/officeDocument/2006/relationships/hyperlink" Target="https://pngimg.com/download/60311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versus-p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hyperlink" Target="https://hu.wikipedia.org/wiki/Apache_JMet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macart.com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geeksvgs.com/id/118816" TargetMode="External"/><Relationship Id="rId4" Type="http://schemas.openxmlformats.org/officeDocument/2006/relationships/hyperlink" Target="https://pngimg.com/download/60311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5872-C810-FDB4-9500-5AC0917F6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0826" y="1165116"/>
            <a:ext cx="7067469" cy="255254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Söhne"/>
              </a:rPr>
              <a:t>Lab Meeting #2</a:t>
            </a:r>
            <a:br>
              <a:rPr lang="en-US" sz="4000" b="0" i="0" u="none" strike="noStrike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Söhne"/>
              </a:rPr>
              <a:t>SQL vs NoSQL: Which DB Store’s housing data most efficiently? </a:t>
            </a:r>
            <a:br>
              <a:rPr lang="en-US" sz="4000" b="0" i="0" u="none" strike="noStrike" dirty="0">
                <a:solidFill>
                  <a:schemeClr val="bg1"/>
                </a:solidFill>
                <a:effectLst/>
                <a:latin typeface="Söhne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1255C-BFC8-13AB-3B70-053F67907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2451" y="3817766"/>
            <a:ext cx="5906082" cy="126814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By Juan Villegas </a:t>
            </a:r>
          </a:p>
          <a:p>
            <a:pPr algn="r"/>
            <a:fld id="{F3E2F4F3-E6A4-4D89-A3A2-A4F9C5E67113}" type="datetime1">
              <a:rPr lang="en-US" sz="2000">
                <a:solidFill>
                  <a:schemeClr val="bg1"/>
                </a:solidFill>
              </a:rPr>
              <a:pPr algn="r"/>
              <a:t>4/19/23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A8AF1-1365-4A41-80E0-69255FA3A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3531062" cy="4598822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A9A32B9-BC0F-6B31-D5D7-4C99C69F1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5467" y="1076798"/>
            <a:ext cx="1042083" cy="1042083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C57CF48-D5B6-37F5-D441-D330B35E8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6975" y="2118881"/>
            <a:ext cx="1468582" cy="1468582"/>
          </a:xfrm>
          <a:prstGeom prst="rect">
            <a:avLst/>
          </a:prstGeom>
        </p:spPr>
      </p:pic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5E55120E-3C41-B90C-36A0-D2D93C8EB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01778" y="2356290"/>
            <a:ext cx="1209515" cy="1209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97BFDE-9E51-A162-D6CB-FC9E0ED9BB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77" y="3880515"/>
            <a:ext cx="691116" cy="6604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F512D55-9E78-0B75-E897-E51A2B95B6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66" y="3880515"/>
            <a:ext cx="685800" cy="660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8502C-7C12-C493-86C4-7460AFD09417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3237550" y="1597840"/>
            <a:ext cx="668986" cy="75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500657-5BA1-38BA-E1C9-6A455604DDD1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flipH="1">
            <a:off x="1781266" y="1597840"/>
            <a:ext cx="414201" cy="52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41381F-789D-48E0-8781-93E1B620F187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1781266" y="3587463"/>
            <a:ext cx="0" cy="29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ED47CA-49E4-C6DB-AA22-F30608F5396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3906535" y="3565805"/>
            <a:ext cx="1" cy="3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FFEB48BD-8307-9B8E-D995-0CB282154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142877" y="5222480"/>
            <a:ext cx="1503156" cy="50105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CF8813-AF49-A76B-6903-9AD34E0D4283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1781266" y="4540915"/>
            <a:ext cx="361611" cy="9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C2264-0F27-6393-9260-65945FDD389E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flipH="1">
            <a:off x="3646033" y="4540915"/>
            <a:ext cx="260502" cy="9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0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71BEEE-2A04-4630-8841-1AE546F1F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0E60FE8-A77A-44EE-B7E3-81B01B83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412B22F-25D2-40A9-BC17-BA6104E03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587536" y="274707"/>
            <a:ext cx="6053670" cy="6308587"/>
          </a:xfrm>
          <a:custGeom>
            <a:avLst/>
            <a:gdLst>
              <a:gd name="connsiteX0" fmla="*/ 6053670 w 6053670"/>
              <a:gd name="connsiteY0" fmla="*/ 1098 h 6308587"/>
              <a:gd name="connsiteX1" fmla="*/ 6053670 w 6053670"/>
              <a:gd name="connsiteY1" fmla="*/ 391760 h 6308587"/>
              <a:gd name="connsiteX2" fmla="*/ 6053670 w 6053670"/>
              <a:gd name="connsiteY2" fmla="*/ 1254558 h 6308587"/>
              <a:gd name="connsiteX3" fmla="*/ 6053670 w 6053670"/>
              <a:gd name="connsiteY3" fmla="*/ 6308587 h 6308587"/>
              <a:gd name="connsiteX4" fmla="*/ 0 w 6053670"/>
              <a:gd name="connsiteY4" fmla="*/ 6308587 h 6308587"/>
              <a:gd name="connsiteX5" fmla="*/ 0 w 6053670"/>
              <a:gd name="connsiteY5" fmla="*/ 1249853 h 6308587"/>
              <a:gd name="connsiteX6" fmla="*/ 0 w 6053670"/>
              <a:gd name="connsiteY6" fmla="*/ 391760 h 6308587"/>
              <a:gd name="connsiteX7" fmla="*/ 0 w 6053670"/>
              <a:gd name="connsiteY7" fmla="*/ 0 h 6308587"/>
              <a:gd name="connsiteX8" fmla="*/ 35717 w 6053670"/>
              <a:gd name="connsiteY8" fmla="*/ 5488 h 6308587"/>
              <a:gd name="connsiteX9" fmla="*/ 140445 w 6053670"/>
              <a:gd name="connsiteY9" fmla="*/ 21641 h 6308587"/>
              <a:gd name="connsiteX10" fmla="*/ 216722 w 6053670"/>
              <a:gd name="connsiteY10" fmla="*/ 32932 h 6308587"/>
              <a:gd name="connsiteX11" fmla="*/ 307527 w 6053670"/>
              <a:gd name="connsiteY11" fmla="*/ 44850 h 6308587"/>
              <a:gd name="connsiteX12" fmla="*/ 415282 w 6053670"/>
              <a:gd name="connsiteY12" fmla="*/ 59121 h 6308587"/>
              <a:gd name="connsiteX13" fmla="*/ 534539 w 6053670"/>
              <a:gd name="connsiteY13" fmla="*/ 74175 h 6308587"/>
              <a:gd name="connsiteX14" fmla="*/ 668931 w 6053670"/>
              <a:gd name="connsiteY14" fmla="*/ 90014 h 6308587"/>
              <a:gd name="connsiteX15" fmla="*/ 815430 w 6053670"/>
              <a:gd name="connsiteY15" fmla="*/ 106794 h 6308587"/>
              <a:gd name="connsiteX16" fmla="*/ 974641 w 6053670"/>
              <a:gd name="connsiteY16" fmla="*/ 123574 h 6308587"/>
              <a:gd name="connsiteX17" fmla="*/ 1144144 w 6053670"/>
              <a:gd name="connsiteY17" fmla="*/ 140667 h 6308587"/>
              <a:gd name="connsiteX18" fmla="*/ 1326965 w 6053670"/>
              <a:gd name="connsiteY18" fmla="*/ 156506 h 6308587"/>
              <a:gd name="connsiteX19" fmla="*/ 1518261 w 6053670"/>
              <a:gd name="connsiteY19" fmla="*/ 171717 h 6308587"/>
              <a:gd name="connsiteX20" fmla="*/ 1720453 w 6053670"/>
              <a:gd name="connsiteY20" fmla="*/ 185518 h 6308587"/>
              <a:gd name="connsiteX21" fmla="*/ 1931121 w 6053670"/>
              <a:gd name="connsiteY21" fmla="*/ 198690 h 6308587"/>
              <a:gd name="connsiteX22" fmla="*/ 2150869 w 6053670"/>
              <a:gd name="connsiteY22" fmla="*/ 211079 h 6308587"/>
              <a:gd name="connsiteX23" fmla="*/ 2263467 w 6053670"/>
              <a:gd name="connsiteY23" fmla="*/ 215470 h 6308587"/>
              <a:gd name="connsiteX24" fmla="*/ 2378487 w 6053670"/>
              <a:gd name="connsiteY24" fmla="*/ 220332 h 6308587"/>
              <a:gd name="connsiteX25" fmla="*/ 2495323 w 6053670"/>
              <a:gd name="connsiteY25" fmla="*/ 224879 h 6308587"/>
              <a:gd name="connsiteX26" fmla="*/ 2612764 w 6053670"/>
              <a:gd name="connsiteY26" fmla="*/ 227859 h 6308587"/>
              <a:gd name="connsiteX27" fmla="*/ 2732627 w 6053670"/>
              <a:gd name="connsiteY27" fmla="*/ 230525 h 6308587"/>
              <a:gd name="connsiteX28" fmla="*/ 2853700 w 6053670"/>
              <a:gd name="connsiteY28" fmla="*/ 233348 h 6308587"/>
              <a:gd name="connsiteX29" fmla="*/ 2977195 w 6053670"/>
              <a:gd name="connsiteY29" fmla="*/ 235229 h 6308587"/>
              <a:gd name="connsiteX30" fmla="*/ 3101901 w 6053670"/>
              <a:gd name="connsiteY30" fmla="*/ 235229 h 6308587"/>
              <a:gd name="connsiteX31" fmla="*/ 3227817 w 6053670"/>
              <a:gd name="connsiteY31" fmla="*/ 236170 h 6308587"/>
              <a:gd name="connsiteX32" fmla="*/ 3354944 w 6053670"/>
              <a:gd name="connsiteY32" fmla="*/ 235229 h 6308587"/>
              <a:gd name="connsiteX33" fmla="*/ 3483887 w 6053670"/>
              <a:gd name="connsiteY33" fmla="*/ 233348 h 6308587"/>
              <a:gd name="connsiteX34" fmla="*/ 3612830 w 6053670"/>
              <a:gd name="connsiteY34" fmla="*/ 231623 h 6308587"/>
              <a:gd name="connsiteX35" fmla="*/ 3743590 w 6053670"/>
              <a:gd name="connsiteY35" fmla="*/ 227859 h 6308587"/>
              <a:gd name="connsiteX36" fmla="*/ 3875560 w 6053670"/>
              <a:gd name="connsiteY36" fmla="*/ 223938 h 6308587"/>
              <a:gd name="connsiteX37" fmla="*/ 4007530 w 6053670"/>
              <a:gd name="connsiteY37" fmla="*/ 219391 h 6308587"/>
              <a:gd name="connsiteX38" fmla="*/ 4140710 w 6053670"/>
              <a:gd name="connsiteY38" fmla="*/ 212961 h 6308587"/>
              <a:gd name="connsiteX39" fmla="*/ 4275102 w 6053670"/>
              <a:gd name="connsiteY39" fmla="*/ 205277 h 6308587"/>
              <a:gd name="connsiteX40" fmla="*/ 4410098 w 6053670"/>
              <a:gd name="connsiteY40" fmla="*/ 197907 h 6308587"/>
              <a:gd name="connsiteX41" fmla="*/ 4545096 w 6053670"/>
              <a:gd name="connsiteY41" fmla="*/ 188498 h 6308587"/>
              <a:gd name="connsiteX42" fmla="*/ 4681909 w 6053670"/>
              <a:gd name="connsiteY42" fmla="*/ 177207 h 6308587"/>
              <a:gd name="connsiteX43" fmla="*/ 4816905 w 6053670"/>
              <a:gd name="connsiteY43" fmla="*/ 165916 h 6308587"/>
              <a:gd name="connsiteX44" fmla="*/ 4954323 w 6053670"/>
              <a:gd name="connsiteY44" fmla="*/ 152899 h 6308587"/>
              <a:gd name="connsiteX45" fmla="*/ 5092347 w 6053670"/>
              <a:gd name="connsiteY45" fmla="*/ 138629 h 6308587"/>
              <a:gd name="connsiteX46" fmla="*/ 5228555 w 6053670"/>
              <a:gd name="connsiteY46" fmla="*/ 123574 h 6308587"/>
              <a:gd name="connsiteX47" fmla="*/ 5366578 w 6053670"/>
              <a:gd name="connsiteY47" fmla="*/ 106010 h 6308587"/>
              <a:gd name="connsiteX48" fmla="*/ 5503997 w 6053670"/>
              <a:gd name="connsiteY48" fmla="*/ 87192 h 6308587"/>
              <a:gd name="connsiteX49" fmla="*/ 5642020 w 6053670"/>
              <a:gd name="connsiteY49" fmla="*/ 68530 h 6308587"/>
              <a:gd name="connsiteX50" fmla="*/ 5779438 w 6053670"/>
              <a:gd name="connsiteY50" fmla="*/ 46733 h 6308587"/>
              <a:gd name="connsiteX51" fmla="*/ 5916251 w 6053670"/>
              <a:gd name="connsiteY51" fmla="*/ 24464 h 630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6308587">
                <a:moveTo>
                  <a:pt x="6053670" y="1098"/>
                </a:moveTo>
                <a:lnTo>
                  <a:pt x="6053670" y="391760"/>
                </a:lnTo>
                <a:lnTo>
                  <a:pt x="6053670" y="1254558"/>
                </a:lnTo>
                <a:lnTo>
                  <a:pt x="6053670" y="6308587"/>
                </a:lnTo>
                <a:lnTo>
                  <a:pt x="0" y="6308587"/>
                </a:lnTo>
                <a:lnTo>
                  <a:pt x="0" y="1249853"/>
                </a:lnTo>
                <a:lnTo>
                  <a:pt x="0" y="39176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03626F0-2392-4179-A852-925A78C9D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971630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32C5-517B-A76C-A064-B858415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390990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Background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EBB84-F459-4D04-91C5-290D60EF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AFDB-4211-71D7-9636-41E6A119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5710"/>
            <a:ext cx="5642982" cy="4326145"/>
          </a:xfrm>
        </p:spPr>
        <p:txBody>
          <a:bodyPr anchor="ctr">
            <a:normAutofit/>
          </a:bodyPr>
          <a:lstStyle/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FFFFFE"/>
                </a:solidFill>
              </a:rPr>
              <a:t>DB Performance Testing: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FFFFFE"/>
                </a:solidFill>
              </a:rPr>
              <a:t>Query speeds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FFFFFE"/>
                </a:solidFill>
              </a:rPr>
              <a:t>Insertion speed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FFFFFE"/>
                </a:solidFill>
              </a:rPr>
              <a:t>Update speed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FFFFFE"/>
                </a:solidFill>
              </a:rPr>
              <a:t>Delete Speeds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FFFFFE"/>
                </a:solidFill>
              </a:rPr>
              <a:t>Load Testing: See how database performs under multiple users (1, 10, 100, 1000)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FFFFFE"/>
                </a:solidFill>
              </a:rPr>
              <a:t>JMETER: A DB Performance testing application made by Apache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900" dirty="0">
              <a:solidFill>
                <a:srgbClr val="FFFFFE"/>
              </a:solidFill>
            </a:endParaRPr>
          </a:p>
          <a:p>
            <a:pPr lvl="2">
              <a:lnSpc>
                <a:spcPct val="90000"/>
              </a:lnSpc>
            </a:pPr>
            <a:endParaRPr lang="en-US" sz="900" dirty="0">
              <a:solidFill>
                <a:srgbClr val="FFFFF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7F13A-EFBE-E037-57FF-B095A0B19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1425" y="2165528"/>
            <a:ext cx="1869356" cy="1869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43849-9CDE-DF7C-ED68-56F0AA4AD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387485" y="2394977"/>
            <a:ext cx="1572695" cy="1572695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58C92DB-AB31-45D9-06A4-5A53B2941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300393" y="1094134"/>
            <a:ext cx="1855281" cy="4174383"/>
          </a:xfrm>
          <a:prstGeom prst="rect">
            <a:avLst/>
          </a:prstGeom>
        </p:spPr>
      </p:pic>
      <p:pic>
        <p:nvPicPr>
          <p:cNvPr id="7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81477853-1A5A-CDEA-074B-F1A439858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933471" y="32996"/>
            <a:ext cx="5080000" cy="31877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2D99585-7CD2-96E8-4F61-D5090352B8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86394" y="5440318"/>
            <a:ext cx="3455164" cy="11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70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9B2-EF2B-57C2-B8D6-FB9360F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7" y="966672"/>
            <a:ext cx="9753678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SQL &amp; NoSQL Practice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37F37AC-675A-7B50-9D2E-A00E1007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69" y="2245933"/>
            <a:ext cx="3491804" cy="4446311"/>
          </a:xfrm>
          <a:prstGeom prst="rect">
            <a:avLst/>
          </a:prstGeom>
        </p:spPr>
      </p:pic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AB19D6D-58AD-9710-85C9-2810B4114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28" y="2411689"/>
            <a:ext cx="3683000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DB1DD8-7C17-7AE0-E85A-68DE6FBE9B08}"/>
              </a:ext>
            </a:extLst>
          </p:cNvPr>
          <p:cNvSpPr txBox="1"/>
          <p:nvPr/>
        </p:nvSpPr>
        <p:spPr>
          <a:xfrm>
            <a:off x="2496963" y="1881079"/>
            <a:ext cx="2711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Fig1: SQL Practice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53416-D421-6877-16CD-F156A3CADE21}"/>
              </a:ext>
            </a:extLst>
          </p:cNvPr>
          <p:cNvSpPr txBox="1"/>
          <p:nvPr/>
        </p:nvSpPr>
        <p:spPr>
          <a:xfrm>
            <a:off x="6983420" y="1881080"/>
            <a:ext cx="2711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Fig2: NoSQL Practice code</a:t>
            </a:r>
          </a:p>
        </p:txBody>
      </p:sp>
    </p:spTree>
    <p:extLst>
      <p:ext uri="{BB962C8B-B14F-4D97-AF65-F5344CB8AC3E}">
        <p14:creationId xmlns:p14="http://schemas.microsoft.com/office/powerpoint/2010/main" val="249786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9B2-EF2B-57C2-B8D6-FB9360F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7" y="966672"/>
            <a:ext cx="9753678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JMeter Performance Testing (MySQL)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D8A53-F81B-FCDB-E29C-8A1C263033B1}"/>
              </a:ext>
            </a:extLst>
          </p:cNvPr>
          <p:cNvSpPr txBox="1"/>
          <p:nvPr/>
        </p:nvSpPr>
        <p:spPr>
          <a:xfrm>
            <a:off x="1616986" y="4572358"/>
            <a:ext cx="3626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2: Establish Connection to MySQL &amp; JMeter</a:t>
            </a:r>
          </a:p>
          <a:p>
            <a:pPr algn="ctr"/>
            <a:endParaRPr 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A788-626E-0E30-44BC-1DFE7E47BAB0}"/>
              </a:ext>
            </a:extLst>
          </p:cNvPr>
          <p:cNvSpPr txBox="1"/>
          <p:nvPr/>
        </p:nvSpPr>
        <p:spPr>
          <a:xfrm>
            <a:off x="3774965" y="2347402"/>
            <a:ext cx="464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3: Create a Java Database Connectivity </a:t>
            </a:r>
            <a:r>
              <a:rPr lang="en-US" sz="1200" b="1" dirty="0"/>
              <a:t>(JDBC)</a:t>
            </a:r>
            <a:r>
              <a:rPr lang="en-US" sz="1200" dirty="0"/>
              <a:t>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E4C55-2ED0-DF5D-6751-748F6C2C3DB8}"/>
              </a:ext>
            </a:extLst>
          </p:cNvPr>
          <p:cNvSpPr txBox="1"/>
          <p:nvPr/>
        </p:nvSpPr>
        <p:spPr>
          <a:xfrm>
            <a:off x="7293722" y="4572358"/>
            <a:ext cx="362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4: Choose threading specifications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44AEF-BCC9-EABB-640D-050258BF812D}"/>
              </a:ext>
            </a:extLst>
          </p:cNvPr>
          <p:cNvSpPr txBox="1"/>
          <p:nvPr/>
        </p:nvSpPr>
        <p:spPr>
          <a:xfrm>
            <a:off x="0" y="2255070"/>
            <a:ext cx="253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Fig1: Go to </a:t>
            </a:r>
            <a:r>
              <a:rPr lang="en-US" sz="1200" dirty="0" err="1"/>
              <a:t>jmeter.apache.org</a:t>
            </a:r>
            <a:r>
              <a:rPr lang="en-US" sz="1200" dirty="0"/>
              <a:t> &amp; download JMeter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CA9B89-91D8-A3A4-8545-24A9E044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0" y="2720354"/>
            <a:ext cx="1904921" cy="1233869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5460D2-FFE9-91DF-3E1F-6F2EFF4E6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07" y="4826274"/>
            <a:ext cx="2872409" cy="1986240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2759F-8F48-987F-4D73-EFBB016D6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19" y="2774747"/>
            <a:ext cx="3626264" cy="1146492"/>
          </a:xfrm>
          <a:prstGeom prst="rect">
            <a:avLst/>
          </a:prstGeom>
        </p:spPr>
      </p:pic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3DA418-BFAA-9DA2-6699-A56F43CEB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99" y="4826273"/>
            <a:ext cx="3568700" cy="1352550"/>
          </a:xfrm>
          <a:prstGeom prst="rect">
            <a:avLst/>
          </a:prstGeom>
        </p:spPr>
      </p:pic>
      <p:pic>
        <p:nvPicPr>
          <p:cNvPr id="23" name="Picture 2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5ABC8FF-34EC-0232-715D-62B743BB1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54" y="2716735"/>
            <a:ext cx="3028481" cy="6644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C6B8EF-A87E-75C0-4843-4B02746A7BD9}"/>
              </a:ext>
            </a:extLst>
          </p:cNvPr>
          <p:cNvSpPr txBox="1"/>
          <p:nvPr/>
        </p:nvSpPr>
        <p:spPr>
          <a:xfrm>
            <a:off x="8807962" y="2451278"/>
            <a:ext cx="362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5: Run Test &amp; See Results</a:t>
            </a:r>
          </a:p>
        </p:txBody>
      </p:sp>
    </p:spTree>
    <p:extLst>
      <p:ext uri="{BB962C8B-B14F-4D97-AF65-F5344CB8AC3E}">
        <p14:creationId xmlns:p14="http://schemas.microsoft.com/office/powerpoint/2010/main" val="410184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9B2-EF2B-57C2-B8D6-FB9360F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7" y="966672"/>
            <a:ext cx="9753678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Potentially Performing Testing on Python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6B8EF-A87E-75C0-4843-4B02746A7BD9}"/>
              </a:ext>
            </a:extLst>
          </p:cNvPr>
          <p:cNvSpPr txBox="1"/>
          <p:nvPr/>
        </p:nvSpPr>
        <p:spPr>
          <a:xfrm>
            <a:off x="1578106" y="2558284"/>
            <a:ext cx="362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1: MySQL Connector on </a:t>
            </a:r>
            <a:r>
              <a:rPr lang="en-US" sz="1200" dirty="0" err="1"/>
              <a:t>Jupyter</a:t>
            </a:r>
            <a:r>
              <a:rPr lang="en-US" sz="1200" dirty="0"/>
              <a:t> Notebook (</a:t>
            </a:r>
            <a:r>
              <a:rPr lang="en-US" sz="1200" dirty="0" err="1"/>
              <a:t>VSCcode</a:t>
            </a:r>
            <a:r>
              <a:rPr lang="en-US" sz="1200" dirty="0"/>
              <a:t>)</a:t>
            </a:r>
          </a:p>
        </p:txBody>
      </p:sp>
      <p:pic>
        <p:nvPicPr>
          <p:cNvPr id="1026" name="Picture 2" descr="Screenshot 2023-04-19 at 2 14 54 PM (2)">
            <a:extLst>
              <a:ext uri="{FF2B5EF4-FFF2-40B4-BE49-F238E27FC236}">
                <a16:creationId xmlns:a16="http://schemas.microsoft.com/office/drawing/2014/main" id="{A9D21958-C0D1-4306-FB07-FD5A3FD0B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3490"/>
          <a:stretch/>
        </p:blipFill>
        <p:spPr bwMode="auto">
          <a:xfrm>
            <a:off x="6937248" y="3065342"/>
            <a:ext cx="5074018" cy="33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 2023-04-19 at 1 58 50 PM (2)">
            <a:extLst>
              <a:ext uri="{FF2B5EF4-FFF2-40B4-BE49-F238E27FC236}">
                <a16:creationId xmlns:a16="http://schemas.microsoft.com/office/drawing/2014/main" id="{885AFDD0-C22F-ADD0-5A56-8F536ED19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3490"/>
          <a:stretch/>
        </p:blipFill>
        <p:spPr bwMode="auto">
          <a:xfrm>
            <a:off x="533715" y="3065343"/>
            <a:ext cx="4918028" cy="33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1D981-AE8F-A149-B2B4-2ED85A9DDDD3}"/>
              </a:ext>
            </a:extLst>
          </p:cNvPr>
          <p:cNvSpPr txBox="1"/>
          <p:nvPr/>
        </p:nvSpPr>
        <p:spPr>
          <a:xfrm>
            <a:off x="7521706" y="2558284"/>
            <a:ext cx="392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2: MongoDB Connector on </a:t>
            </a:r>
            <a:r>
              <a:rPr lang="en-US" sz="1200" dirty="0" err="1"/>
              <a:t>Jupyter</a:t>
            </a:r>
            <a:r>
              <a:rPr lang="en-US" sz="1200" dirty="0"/>
              <a:t> Notebook (</a:t>
            </a:r>
            <a:r>
              <a:rPr lang="en-US" sz="1200" dirty="0" err="1"/>
              <a:t>VSCode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93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7DF9-F29A-26F8-B6CB-43F08042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6246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Next Steps: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Söhne"/>
              </a:rPr>
              <a:t>Performance Testing (Continue) + EDA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4" name="Text Placeholder 19">
            <a:extLst>
              <a:ext uri="{FF2B5EF4-FFF2-40B4-BE49-F238E27FC236}">
                <a16:creationId xmlns:a16="http://schemas.microsoft.com/office/drawing/2014/main" id="{42F8A246-3087-DEB9-E84D-204BE9622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226184"/>
              </p:ext>
            </p:extLst>
          </p:nvPr>
        </p:nvGraphicFramePr>
        <p:xfrm>
          <a:off x="2634920" y="2105891"/>
          <a:ext cx="8236280" cy="509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4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E348-6DB6-20A0-BD81-B1C30F90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5626-5C0A-3D8C-910B-4CD6673D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68032"/>
            <a:ext cx="8825659" cy="3416300"/>
          </a:xfrm>
        </p:spPr>
        <p:txBody>
          <a:bodyPr/>
          <a:lstStyle/>
          <a:p>
            <a:r>
              <a:rPr lang="en-US" dirty="0"/>
              <a:t>I’ve already gotten results ”SELECT/READ” Results from JMETER, I’m having a hard time establishing a connection with MongoDB to perform tests, how long should I do before I switch to Python to perform tests?</a:t>
            </a:r>
          </a:p>
          <a:p>
            <a:r>
              <a:rPr lang="en-US" dirty="0"/>
              <a:t>I’ve been recommended to only test the performance on the “SELECT/READ” operation for my housing DB. What are your opinions? </a:t>
            </a:r>
          </a:p>
          <a:p>
            <a:r>
              <a:rPr lang="en-US" dirty="0"/>
              <a:t>If I have more time, do you think it would be beneficially to do a complete CRUD (CREATE/INSERT , READ/SELECT, UPDATE, DELETE) Performance test? </a:t>
            </a:r>
          </a:p>
        </p:txBody>
      </p:sp>
    </p:spTree>
    <p:extLst>
      <p:ext uri="{BB962C8B-B14F-4D97-AF65-F5344CB8AC3E}">
        <p14:creationId xmlns:p14="http://schemas.microsoft.com/office/powerpoint/2010/main" val="301398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4E01FA80EE840940068ECF899E9E7" ma:contentTypeVersion="14" ma:contentTypeDescription="Create a new document." ma:contentTypeScope="" ma:versionID="2a6aed0118027399c06ed0cc73c904e5">
  <xsd:schema xmlns:xsd="http://www.w3.org/2001/XMLSchema" xmlns:xs="http://www.w3.org/2001/XMLSchema" xmlns:p="http://schemas.microsoft.com/office/2006/metadata/properties" xmlns:ns3="a2aa553d-380f-46f6-b1c5-ed3a608d92ce" xmlns:ns4="86aa6a45-5570-40b8-a0c9-c959c0dd11f4" targetNamespace="http://schemas.microsoft.com/office/2006/metadata/properties" ma:root="true" ma:fieldsID="263c9820e6c685ae7394bdfe89f21e8e" ns3:_="" ns4:_="">
    <xsd:import namespace="a2aa553d-380f-46f6-b1c5-ed3a608d92ce"/>
    <xsd:import namespace="86aa6a45-5570-40b8-a0c9-c959c0dd11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a553d-380f-46f6-b1c5-ed3a608d9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a6a45-5570-40b8-a0c9-c959c0dd11f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aa553d-380f-46f6-b1c5-ed3a608d92ce" xsi:nil="true"/>
  </documentManagement>
</p:properties>
</file>

<file path=customXml/itemProps1.xml><?xml version="1.0" encoding="utf-8"?>
<ds:datastoreItem xmlns:ds="http://schemas.openxmlformats.org/officeDocument/2006/customXml" ds:itemID="{3F42AB39-4657-4DD7-982E-5894099C10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aa553d-380f-46f6-b1c5-ed3a608d92ce"/>
    <ds:schemaRef ds:uri="86aa6a45-5570-40b8-a0c9-c959c0dd11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1C9CB-2956-4A83-8756-73FC19638E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F0619-6198-4CB5-9E6A-652A7B3D3283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6aa6a45-5570-40b8-a0c9-c959c0dd11f4"/>
    <ds:schemaRef ds:uri="a2aa553d-380f-46f6-b1c5-ed3a608d92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875</TotalTime>
  <Words>318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Söhne</vt:lpstr>
      <vt:lpstr>Wingdings 3</vt:lpstr>
      <vt:lpstr>Ion Boardroom</vt:lpstr>
      <vt:lpstr>Lab Meeting #2 SQL vs NoSQL: Which DB Store’s housing data most efficiently?  </vt:lpstr>
      <vt:lpstr>Background</vt:lpstr>
      <vt:lpstr>SQL &amp; NoSQL Practice</vt:lpstr>
      <vt:lpstr>JMeter Performance Testing (MySQL)</vt:lpstr>
      <vt:lpstr>Potentially Performing Testing on Python</vt:lpstr>
      <vt:lpstr>Next Steps: Performance Testing (Continue) + EDA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Villegas,Juan G.(Student)</dc:creator>
  <cp:lastModifiedBy>Villegas,Juan G.(Student)</cp:lastModifiedBy>
  <cp:revision>4</cp:revision>
  <dcterms:created xsi:type="dcterms:W3CDTF">2023-03-22T18:14:42Z</dcterms:created>
  <dcterms:modified xsi:type="dcterms:W3CDTF">2023-04-19T19:00:45Z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0x0101005834E01FA80EE840940068ECF899E9E7</vt:lpwstr>
  </property>
</Properties>
</file>