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7" r:id="rId6"/>
    <p:sldId id="258" r:id="rId7"/>
    <p:sldId id="265" r:id="rId8"/>
    <p:sldId id="268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FB51B-3BFB-2047-8F74-5A30D174CF23}" v="30" dt="2023-04-12T18:53:57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 autoAdjust="0"/>
    <p:restoredTop sz="94660"/>
  </p:normalViewPr>
  <p:slideViewPr>
    <p:cSldViewPr snapToGrid="0">
      <p:cViewPr>
        <p:scale>
          <a:sx n="138" d="100"/>
          <a:sy n="138" d="100"/>
        </p:scale>
        <p:origin x="760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egas,Juan G.(Student)" userId="6ea5d8d7-6581-4eb8-bbdd-11aa1f1198ab" providerId="ADAL" clId="{C32FB51B-3BFB-2047-8F74-5A30D174CF23}"/>
    <pc:docChg chg="undo custSel addSld delSld modSld">
      <pc:chgData name="Villegas,Juan G.(Student)" userId="6ea5d8d7-6581-4eb8-bbdd-11aa1f1198ab" providerId="ADAL" clId="{C32FB51B-3BFB-2047-8F74-5A30D174CF23}" dt="2023-04-12T18:59:47.650" v="2390" actId="20577"/>
      <pc:docMkLst>
        <pc:docMk/>
      </pc:docMkLst>
      <pc:sldChg chg="addSp delSp modSp mod">
        <pc:chgData name="Villegas,Juan G.(Student)" userId="6ea5d8d7-6581-4eb8-bbdd-11aa1f1198ab" providerId="ADAL" clId="{C32FB51B-3BFB-2047-8F74-5A30D174CF23}" dt="2023-04-12T18:56:26.111" v="1844" actId="1076"/>
        <pc:sldMkLst>
          <pc:docMk/>
          <pc:sldMk cId="3588102487" sldId="256"/>
        </pc:sldMkLst>
        <pc:spChg chg="mod">
          <ac:chgData name="Villegas,Juan G.(Student)" userId="6ea5d8d7-6581-4eb8-bbdd-11aa1f1198ab" providerId="ADAL" clId="{C32FB51B-3BFB-2047-8F74-5A30D174CF23}" dt="2023-04-12T18:48:53.255" v="1775" actId="1076"/>
          <ac:spMkLst>
            <pc:docMk/>
            <pc:sldMk cId="3588102487" sldId="256"/>
            <ac:spMk id="2" creationId="{670B5872-C810-FDB4-9500-5AC0917F61EA}"/>
          </ac:spMkLst>
        </pc:spChg>
        <pc:spChg chg="mod">
          <ac:chgData name="Villegas,Juan G.(Student)" userId="6ea5d8d7-6581-4eb8-bbdd-11aa1f1198ab" providerId="ADAL" clId="{C32FB51B-3BFB-2047-8F74-5A30D174CF23}" dt="2023-04-12T17:26:54.202" v="45" actId="207"/>
          <ac:spMkLst>
            <pc:docMk/>
            <pc:sldMk cId="3588102487" sldId="256"/>
            <ac:spMk id="3" creationId="{6E31255C-BFC8-13AB-3B70-053F67907D4C}"/>
          </ac:spMkLst>
        </pc:spChg>
        <pc:spChg chg="add del mod">
          <ac:chgData name="Villegas,Juan G.(Student)" userId="6ea5d8d7-6581-4eb8-bbdd-11aa1f1198ab" providerId="ADAL" clId="{C32FB51B-3BFB-2047-8F74-5A30D174CF23}" dt="2023-04-12T18:50:49.195" v="1788" actId="478"/>
          <ac:spMkLst>
            <pc:docMk/>
            <pc:sldMk cId="3588102487" sldId="256"/>
            <ac:spMk id="8" creationId="{21443557-E7F1-B31A-E733-59FE6B010DEF}"/>
          </ac:spMkLst>
        </pc:spChg>
        <pc:spChg chg="add del mod">
          <ac:chgData name="Villegas,Juan G.(Student)" userId="6ea5d8d7-6581-4eb8-bbdd-11aa1f1198ab" providerId="ADAL" clId="{C32FB51B-3BFB-2047-8F74-5A30D174CF23}" dt="2023-04-12T18:51:16.130" v="1798" actId="478"/>
          <ac:spMkLst>
            <pc:docMk/>
            <pc:sldMk cId="3588102487" sldId="256"/>
            <ac:spMk id="11" creationId="{8E068ED5-260F-3DD6-8C1A-389CAB2A4375}"/>
          </ac:spMkLst>
        </pc:spChg>
        <pc:spChg chg="add del mod">
          <ac:chgData name="Villegas,Juan G.(Student)" userId="6ea5d8d7-6581-4eb8-bbdd-11aa1f1198ab" providerId="ADAL" clId="{C32FB51B-3BFB-2047-8F74-5A30D174CF23}" dt="2023-04-12T18:53:04.830" v="1816" actId="478"/>
          <ac:spMkLst>
            <pc:docMk/>
            <pc:sldMk cId="3588102487" sldId="256"/>
            <ac:spMk id="15" creationId="{5D9E5265-641F-18A9-93AB-44BA11962EA9}"/>
          </ac:spMkLst>
        </pc:spChg>
        <pc:picChg chg="del">
          <ac:chgData name="Villegas,Juan G.(Student)" userId="6ea5d8d7-6581-4eb8-bbdd-11aa1f1198ab" providerId="ADAL" clId="{C32FB51B-3BFB-2047-8F74-5A30D174CF23}" dt="2023-04-12T18:48:55.359" v="1776" actId="478"/>
          <ac:picMkLst>
            <pc:docMk/>
            <pc:sldMk cId="3588102487" sldId="256"/>
            <ac:picMk id="5" creationId="{CCAFAD34-E91E-19F4-389E-64879F863001}"/>
          </ac:picMkLst>
        </pc:picChg>
        <pc:picChg chg="add del mod">
          <ac:chgData name="Villegas,Juan G.(Student)" userId="6ea5d8d7-6581-4eb8-bbdd-11aa1f1198ab" providerId="ADAL" clId="{C32FB51B-3BFB-2047-8F74-5A30D174CF23}" dt="2023-04-12T18:55:33.497" v="1835" actId="1076"/>
          <ac:picMkLst>
            <pc:docMk/>
            <pc:sldMk cId="3588102487" sldId="256"/>
            <ac:picMk id="6" creationId="{CA9A32B9-BC0F-6B31-D5D7-4C99C69F1273}"/>
          </ac:picMkLst>
        </pc:picChg>
        <pc:picChg chg="del mod">
          <ac:chgData name="Villegas,Juan G.(Student)" userId="6ea5d8d7-6581-4eb8-bbdd-11aa1f1198ab" providerId="ADAL" clId="{C32FB51B-3BFB-2047-8F74-5A30D174CF23}" dt="2023-04-12T18:48:56.458" v="1778" actId="478"/>
          <ac:picMkLst>
            <pc:docMk/>
            <pc:sldMk cId="3588102487" sldId="256"/>
            <ac:picMk id="7" creationId="{FEB0E85A-210D-984A-ADD5-AD416CC6A15B}"/>
          </ac:picMkLst>
        </pc:picChg>
        <pc:picChg chg="add mod">
          <ac:chgData name="Villegas,Juan G.(Student)" userId="6ea5d8d7-6581-4eb8-bbdd-11aa1f1198ab" providerId="ADAL" clId="{C32FB51B-3BFB-2047-8F74-5A30D174CF23}" dt="2023-04-12T18:52:14.425" v="1814" actId="1076"/>
          <ac:picMkLst>
            <pc:docMk/>
            <pc:sldMk cId="3588102487" sldId="256"/>
            <ac:picMk id="10" creationId="{3C57CF48-D5B6-37F5-D441-D330B35E87F7}"/>
          </ac:picMkLst>
        </pc:picChg>
        <pc:picChg chg="add mod">
          <ac:chgData name="Villegas,Juan G.(Student)" userId="6ea5d8d7-6581-4eb8-bbdd-11aa1f1198ab" providerId="ADAL" clId="{C32FB51B-3BFB-2047-8F74-5A30D174CF23}" dt="2023-04-12T18:52:12.386" v="1813" actId="1076"/>
          <ac:picMkLst>
            <pc:docMk/>
            <pc:sldMk cId="3588102487" sldId="256"/>
            <ac:picMk id="14" creationId="{5E55120E-3C41-B90C-36A0-D2D93C8EBD5F}"/>
          </ac:picMkLst>
        </pc:picChg>
        <pc:picChg chg="add mod">
          <ac:chgData name="Villegas,Juan G.(Student)" userId="6ea5d8d7-6581-4eb8-bbdd-11aa1f1198ab" providerId="ADAL" clId="{C32FB51B-3BFB-2047-8F74-5A30D174CF23}" dt="2023-04-12T18:55:59.283" v="1841" actId="1076"/>
          <ac:picMkLst>
            <pc:docMk/>
            <pc:sldMk cId="3588102487" sldId="256"/>
            <ac:picMk id="17" creationId="{B797BFDE-9E51-A162-D6CB-FC9E0ED9BBBF}"/>
          </ac:picMkLst>
        </pc:picChg>
        <pc:picChg chg="add mod">
          <ac:chgData name="Villegas,Juan G.(Student)" userId="6ea5d8d7-6581-4eb8-bbdd-11aa1f1198ab" providerId="ADAL" clId="{C32FB51B-3BFB-2047-8F74-5A30D174CF23}" dt="2023-04-12T18:56:26.111" v="1844" actId="1076"/>
          <ac:picMkLst>
            <pc:docMk/>
            <pc:sldMk cId="3588102487" sldId="256"/>
            <ac:picMk id="19" creationId="{0F512D55-9E78-0B75-E897-E51A2B95B65F}"/>
          </ac:picMkLst>
        </pc:picChg>
        <pc:cxnChg chg="add mod">
          <ac:chgData name="Villegas,Juan G.(Student)" userId="6ea5d8d7-6581-4eb8-bbdd-11aa1f1198ab" providerId="ADAL" clId="{C32FB51B-3BFB-2047-8F74-5A30D174CF23}" dt="2023-04-12T18:55:46.697" v="1839" actId="14100"/>
          <ac:cxnSpMkLst>
            <pc:docMk/>
            <pc:sldMk cId="3588102487" sldId="256"/>
            <ac:cxnSpMk id="21" creationId="{E2A8502C-7C12-C493-86C4-7460AFD09417}"/>
          </ac:cxnSpMkLst>
        </pc:cxnChg>
        <pc:cxnChg chg="add del">
          <ac:chgData name="Villegas,Juan G.(Student)" userId="6ea5d8d7-6581-4eb8-bbdd-11aa1f1198ab" providerId="ADAL" clId="{C32FB51B-3BFB-2047-8F74-5A30D174CF23}" dt="2023-04-12T18:54:56.489" v="1829" actId="11529"/>
          <ac:cxnSpMkLst>
            <pc:docMk/>
            <pc:sldMk cId="3588102487" sldId="256"/>
            <ac:cxnSpMk id="23" creationId="{FD29024D-B185-89B2-57DF-546452519983}"/>
          </ac:cxnSpMkLst>
        </pc:cxnChg>
        <pc:cxnChg chg="add mod">
          <ac:chgData name="Villegas,Juan G.(Student)" userId="6ea5d8d7-6581-4eb8-bbdd-11aa1f1198ab" providerId="ADAL" clId="{C32FB51B-3BFB-2047-8F74-5A30D174CF23}" dt="2023-04-12T18:55:40.066" v="1837" actId="14100"/>
          <ac:cxnSpMkLst>
            <pc:docMk/>
            <pc:sldMk cId="3588102487" sldId="256"/>
            <ac:cxnSpMk id="25" creationId="{74500657-5BA1-38BA-E1C9-6A455604DDD1}"/>
          </ac:cxnSpMkLst>
        </pc:cxnChg>
        <pc:cxnChg chg="add del mod">
          <ac:chgData name="Villegas,Juan G.(Student)" userId="6ea5d8d7-6581-4eb8-bbdd-11aa1f1198ab" providerId="ADAL" clId="{C32FB51B-3BFB-2047-8F74-5A30D174CF23}" dt="2023-04-12T18:55:29.427" v="1833" actId="478"/>
          <ac:cxnSpMkLst>
            <pc:docMk/>
            <pc:sldMk cId="3588102487" sldId="256"/>
            <ac:cxnSpMk id="27" creationId="{0E8763A5-6A91-65C7-BD2B-4CC0BBC01BD9}"/>
          </ac:cxnSpMkLst>
        </pc:cxnChg>
        <pc:cxnChg chg="add del mod">
          <ac:chgData name="Villegas,Juan G.(Student)" userId="6ea5d8d7-6581-4eb8-bbdd-11aa1f1198ab" providerId="ADAL" clId="{C32FB51B-3BFB-2047-8F74-5A30D174CF23}" dt="2023-04-12T18:55:30.523" v="1834" actId="478"/>
          <ac:cxnSpMkLst>
            <pc:docMk/>
            <pc:sldMk cId="3588102487" sldId="256"/>
            <ac:cxnSpMk id="29" creationId="{9A712C4E-EEF8-D4D2-2F90-53983CD37980}"/>
          </ac:cxnSpMkLst>
        </pc:cxnChg>
        <pc:cxnChg chg="add">
          <ac:chgData name="Villegas,Juan G.(Student)" userId="6ea5d8d7-6581-4eb8-bbdd-11aa1f1198ab" providerId="ADAL" clId="{C32FB51B-3BFB-2047-8F74-5A30D174CF23}" dt="2023-04-12T18:56:10.629" v="1842" actId="11529"/>
          <ac:cxnSpMkLst>
            <pc:docMk/>
            <pc:sldMk cId="3588102487" sldId="256"/>
            <ac:cxnSpMk id="33" creationId="{5441381F-789D-48E0-8781-93E1B620F187}"/>
          </ac:cxnSpMkLst>
        </pc:cxnChg>
        <pc:cxnChg chg="add">
          <ac:chgData name="Villegas,Juan G.(Student)" userId="6ea5d8d7-6581-4eb8-bbdd-11aa1f1198ab" providerId="ADAL" clId="{C32FB51B-3BFB-2047-8F74-5A30D174CF23}" dt="2023-04-12T18:56:18.357" v="1843" actId="11529"/>
          <ac:cxnSpMkLst>
            <pc:docMk/>
            <pc:sldMk cId="3588102487" sldId="256"/>
            <ac:cxnSpMk id="35" creationId="{A9ED47CA-49E4-C6DB-AA22-F30608F53969}"/>
          </ac:cxnSpMkLst>
        </pc:cxnChg>
      </pc:sldChg>
      <pc:sldChg chg="addSp delSp modSp mod setBg">
        <pc:chgData name="Villegas,Juan G.(Student)" userId="6ea5d8d7-6581-4eb8-bbdd-11aa1f1198ab" providerId="ADAL" clId="{C32FB51B-3BFB-2047-8F74-5A30D174CF23}" dt="2023-04-12T17:47:08.567" v="390" actId="20577"/>
        <pc:sldMkLst>
          <pc:docMk/>
          <pc:sldMk cId="3391670473" sldId="257"/>
        </pc:sldMkLst>
        <pc:spChg chg="mod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2" creationId="{D72032C5-517B-A76C-A064-B8584154A434}"/>
          </ac:spMkLst>
        </pc:spChg>
        <pc:spChg chg="mod">
          <ac:chgData name="Villegas,Juan G.(Student)" userId="6ea5d8d7-6581-4eb8-bbdd-11aa1f1198ab" providerId="ADAL" clId="{C32FB51B-3BFB-2047-8F74-5A30D174CF23}" dt="2023-04-12T17:47:08.567" v="390" actId="20577"/>
          <ac:spMkLst>
            <pc:docMk/>
            <pc:sldMk cId="3391670473" sldId="257"/>
            <ac:spMk id="3" creationId="{1BC9AFDB-4211-71D7-9636-41E6A1197ECA}"/>
          </ac:spMkLst>
        </pc:spChg>
        <pc:spChg chg="del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13" creationId="{74335F11-74A2-4711-AC50-CBE41094929C}"/>
          </ac:spMkLst>
        </pc:spChg>
        <pc:spChg chg="del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15" creationId="{1CB9A032-7D2A-4CEC-8222-E350EEBFECD0}"/>
          </ac:spMkLst>
        </pc:spChg>
        <pc:spChg chg="del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17" creationId="{800D0616-B405-4CE3-8A73-14F11603EC8F}"/>
          </ac:spMkLst>
        </pc:spChg>
        <pc:spChg chg="del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19" creationId="{6E2FE09B-7419-43C3-85D2-C804F1BE30D8}"/>
          </ac:spMkLst>
        </pc:spChg>
        <pc:spChg chg="del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21" creationId="{BCDD2921-DE0D-4418-8566-F7F18DCB77A4}"/>
          </ac:spMkLst>
        </pc:spChg>
        <pc:spChg chg="add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26" creationId="{2C71BEEE-2A04-4630-8841-1AE546F1FECD}"/>
          </ac:spMkLst>
        </pc:spChg>
        <pc:spChg chg="add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28" creationId="{30E60FE8-A77A-44EE-B7E3-81B01B837200}"/>
          </ac:spMkLst>
        </pc:spChg>
        <pc:spChg chg="add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30" creationId="{8412B22F-25D2-40A9-BC17-BA6104E036D9}"/>
          </ac:spMkLst>
        </pc:spChg>
        <pc:spChg chg="add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32" creationId="{C03626F0-2392-4179-A852-925A78C9D6EC}"/>
          </ac:spMkLst>
        </pc:spChg>
        <pc:spChg chg="add">
          <ac:chgData name="Villegas,Juan G.(Student)" userId="6ea5d8d7-6581-4eb8-bbdd-11aa1f1198ab" providerId="ADAL" clId="{C32FB51B-3BFB-2047-8F74-5A30D174CF23}" dt="2023-04-12T17:44:32.819" v="320" actId="26606"/>
          <ac:spMkLst>
            <pc:docMk/>
            <pc:sldMk cId="3391670473" sldId="257"/>
            <ac:spMk id="34" creationId="{062EBB84-F459-4D04-91C5-290D60EF3A5C}"/>
          </ac:spMkLst>
        </pc:spChg>
        <pc:picChg chg="del">
          <ac:chgData name="Villegas,Juan G.(Student)" userId="6ea5d8d7-6581-4eb8-bbdd-11aa1f1198ab" providerId="ADAL" clId="{C32FB51B-3BFB-2047-8F74-5A30D174CF23}" dt="2023-04-12T17:33:50.936" v="145" actId="478"/>
          <ac:picMkLst>
            <pc:docMk/>
            <pc:sldMk cId="3391670473" sldId="257"/>
            <ac:picMk id="5" creationId="{3D8E0CB3-EB7A-C410-042B-E56763E41526}"/>
          </ac:picMkLst>
        </pc:picChg>
        <pc:picChg chg="add mod ord">
          <ac:chgData name="Villegas,Juan G.(Student)" userId="6ea5d8d7-6581-4eb8-bbdd-11aa1f1198ab" providerId="ADAL" clId="{C32FB51B-3BFB-2047-8F74-5A30D174CF23}" dt="2023-04-12T17:44:32.819" v="320" actId="26606"/>
          <ac:picMkLst>
            <pc:docMk/>
            <pc:sldMk cId="3391670473" sldId="257"/>
            <ac:picMk id="6" creationId="{F862569A-5DE3-9D38-AE2D-E6311FB7A523}"/>
          </ac:picMkLst>
        </pc:picChg>
        <pc:picChg chg="del">
          <ac:chgData name="Villegas,Juan G.(Student)" userId="6ea5d8d7-6581-4eb8-bbdd-11aa1f1198ab" providerId="ADAL" clId="{C32FB51B-3BFB-2047-8F74-5A30D174CF23}" dt="2023-04-12T17:33:49.912" v="144" actId="478"/>
          <ac:picMkLst>
            <pc:docMk/>
            <pc:sldMk cId="3391670473" sldId="257"/>
            <ac:picMk id="7" creationId="{2682485A-BE2F-E818-9909-2F5D0A7A4C85}"/>
          </ac:picMkLst>
        </pc:picChg>
        <pc:picChg chg="del">
          <ac:chgData name="Villegas,Juan G.(Student)" userId="6ea5d8d7-6581-4eb8-bbdd-11aa1f1198ab" providerId="ADAL" clId="{C32FB51B-3BFB-2047-8F74-5A30D174CF23}" dt="2023-04-12T17:33:51.358" v="146" actId="478"/>
          <ac:picMkLst>
            <pc:docMk/>
            <pc:sldMk cId="3391670473" sldId="257"/>
            <ac:picMk id="8" creationId="{F9D7E4B9-4BC1-9396-355C-28A31E5CB49C}"/>
          </ac:picMkLst>
        </pc:picChg>
        <pc:picChg chg="add mod">
          <ac:chgData name="Villegas,Juan G.(Student)" userId="6ea5d8d7-6581-4eb8-bbdd-11aa1f1198ab" providerId="ADAL" clId="{C32FB51B-3BFB-2047-8F74-5A30D174CF23}" dt="2023-04-12T17:44:49.222" v="322" actId="1076"/>
          <ac:picMkLst>
            <pc:docMk/>
            <pc:sldMk cId="3391670473" sldId="257"/>
            <ac:picMk id="10" creationId="{3356E288-C8B3-8414-E79C-38AAAB44A87B}"/>
          </ac:picMkLst>
        </pc:picChg>
        <pc:picChg chg="add mod">
          <ac:chgData name="Villegas,Juan G.(Student)" userId="6ea5d8d7-6581-4eb8-bbdd-11aa1f1198ab" providerId="ADAL" clId="{C32FB51B-3BFB-2047-8F74-5A30D174CF23}" dt="2023-04-12T17:44:51.817" v="323" actId="1076"/>
          <ac:picMkLst>
            <pc:docMk/>
            <pc:sldMk cId="3391670473" sldId="257"/>
            <ac:picMk id="12" creationId="{FF1DA394-FEF8-1219-57E5-FA722864CF49}"/>
          </ac:picMkLst>
        </pc:picChg>
        <pc:picChg chg="add mod ord">
          <ac:chgData name="Villegas,Juan G.(Student)" userId="6ea5d8d7-6581-4eb8-bbdd-11aa1f1198ab" providerId="ADAL" clId="{C32FB51B-3BFB-2047-8F74-5A30D174CF23}" dt="2023-04-12T17:44:32.819" v="320" actId="26606"/>
          <ac:picMkLst>
            <pc:docMk/>
            <pc:sldMk cId="3391670473" sldId="257"/>
            <ac:picMk id="16" creationId="{E86B7164-B949-7C45-758E-A4C1540E1A11}"/>
          </ac:picMkLst>
        </pc:picChg>
      </pc:sldChg>
      <pc:sldChg chg="addSp delSp modSp mod setClrOvrMap">
        <pc:chgData name="Villegas,Juan G.(Student)" userId="6ea5d8d7-6581-4eb8-bbdd-11aa1f1198ab" providerId="ADAL" clId="{C32FB51B-3BFB-2047-8F74-5A30D174CF23}" dt="2023-04-12T18:02:56.606" v="796" actId="1076"/>
        <pc:sldMkLst>
          <pc:docMk/>
          <pc:sldMk cId="581195735" sldId="258"/>
        </pc:sldMkLst>
        <pc:spChg chg="mod">
          <ac:chgData name="Villegas,Juan G.(Student)" userId="6ea5d8d7-6581-4eb8-bbdd-11aa1f1198ab" providerId="ADAL" clId="{C32FB51B-3BFB-2047-8F74-5A30D174CF23}" dt="2023-04-12T17:55:29.955" v="449" actId="26606"/>
          <ac:spMkLst>
            <pc:docMk/>
            <pc:sldMk cId="581195735" sldId="258"/>
            <ac:spMk id="2" creationId="{2311E9B2-EF2B-57C2-B8D6-FB9360FA84EB}"/>
          </ac:spMkLst>
        </pc:spChg>
        <pc:spChg chg="del mod">
          <ac:chgData name="Villegas,Juan G.(Student)" userId="6ea5d8d7-6581-4eb8-bbdd-11aa1f1198ab" providerId="ADAL" clId="{C32FB51B-3BFB-2047-8F74-5A30D174CF23}" dt="2023-04-12T17:49:50.553" v="420"/>
          <ac:spMkLst>
            <pc:docMk/>
            <pc:sldMk cId="581195735" sldId="258"/>
            <ac:spMk id="3" creationId="{2A41BEAE-0E59-D1BA-DD23-52FF1D84F384}"/>
          </ac:spMkLst>
        </pc:spChg>
        <pc:spChg chg="add mod">
          <ac:chgData name="Villegas,Juan G.(Student)" userId="6ea5d8d7-6581-4eb8-bbdd-11aa1f1198ab" providerId="ADAL" clId="{C32FB51B-3BFB-2047-8F74-5A30D174CF23}" dt="2023-04-12T18:02:19.147" v="777" actId="255"/>
          <ac:spMkLst>
            <pc:docMk/>
            <pc:sldMk cId="581195735" sldId="258"/>
            <ac:spMk id="15" creationId="{35BE2BFB-E0A3-46E8-AF3F-03D1F523E421}"/>
          </ac:spMkLst>
        </pc:spChg>
        <pc:spChg chg="add mod">
          <ac:chgData name="Villegas,Juan G.(Student)" userId="6ea5d8d7-6581-4eb8-bbdd-11aa1f1198ab" providerId="ADAL" clId="{C32FB51B-3BFB-2047-8F74-5A30D174CF23}" dt="2023-04-12T18:02:07.695" v="775" actId="255"/>
          <ac:spMkLst>
            <pc:docMk/>
            <pc:sldMk cId="581195735" sldId="258"/>
            <ac:spMk id="16" creationId="{DB891BAE-270D-411A-5284-E5DA135162BC}"/>
          </ac:spMkLst>
        </pc:spChg>
        <pc:spChg chg="add mod">
          <ac:chgData name="Villegas,Juan G.(Student)" userId="6ea5d8d7-6581-4eb8-bbdd-11aa1f1198ab" providerId="ADAL" clId="{C32FB51B-3BFB-2047-8F74-5A30D174CF23}" dt="2023-04-12T18:02:37.528" v="793" actId="14100"/>
          <ac:spMkLst>
            <pc:docMk/>
            <pc:sldMk cId="581195735" sldId="258"/>
            <ac:spMk id="17" creationId="{BFA53DED-C40D-FB6B-1031-CC85D3B4B957}"/>
          </ac:spMkLst>
        </pc:spChg>
        <pc:spChg chg="add mod">
          <ac:chgData name="Villegas,Juan G.(Student)" userId="6ea5d8d7-6581-4eb8-bbdd-11aa1f1198ab" providerId="ADAL" clId="{C32FB51B-3BFB-2047-8F74-5A30D174CF23}" dt="2023-04-12T18:02:56.606" v="796" actId="1076"/>
          <ac:spMkLst>
            <pc:docMk/>
            <pc:sldMk cId="581195735" sldId="258"/>
            <ac:spMk id="18" creationId="{4D4240C0-7572-950E-AD74-11F3E8D59329}"/>
          </ac:spMkLst>
        </pc:spChg>
        <pc:spChg chg="del">
          <ac:chgData name="Villegas,Juan G.(Student)" userId="6ea5d8d7-6581-4eb8-bbdd-11aa1f1198ab" providerId="ADAL" clId="{C32FB51B-3BFB-2047-8F74-5A30D174CF23}" dt="2023-04-12T17:55:29.955" v="449" actId="26606"/>
          <ac:spMkLst>
            <pc:docMk/>
            <pc:sldMk cId="581195735" sldId="258"/>
            <ac:spMk id="28" creationId="{74335F11-74A2-4711-AC50-CBE41094929C}"/>
          </ac:spMkLst>
        </pc:spChg>
        <pc:spChg chg="del">
          <ac:chgData name="Villegas,Juan G.(Student)" userId="6ea5d8d7-6581-4eb8-bbdd-11aa1f1198ab" providerId="ADAL" clId="{C32FB51B-3BFB-2047-8F74-5A30D174CF23}" dt="2023-04-12T17:55:29.955" v="449" actId="26606"/>
          <ac:spMkLst>
            <pc:docMk/>
            <pc:sldMk cId="581195735" sldId="258"/>
            <ac:spMk id="30" creationId="{1CB9A032-7D2A-4CEC-8222-E350EEBFECD0}"/>
          </ac:spMkLst>
        </pc:spChg>
        <pc:spChg chg="del">
          <ac:chgData name="Villegas,Juan G.(Student)" userId="6ea5d8d7-6581-4eb8-bbdd-11aa1f1198ab" providerId="ADAL" clId="{C32FB51B-3BFB-2047-8F74-5A30D174CF23}" dt="2023-04-12T17:55:29.955" v="449" actId="26606"/>
          <ac:spMkLst>
            <pc:docMk/>
            <pc:sldMk cId="581195735" sldId="258"/>
            <ac:spMk id="32" creationId="{800D0616-B405-4CE3-8A73-14F11603EC8F}"/>
          </ac:spMkLst>
        </pc:spChg>
        <pc:spChg chg="del">
          <ac:chgData name="Villegas,Juan G.(Student)" userId="6ea5d8d7-6581-4eb8-bbdd-11aa1f1198ab" providerId="ADAL" clId="{C32FB51B-3BFB-2047-8F74-5A30D174CF23}" dt="2023-04-12T17:55:29.955" v="449" actId="26606"/>
          <ac:spMkLst>
            <pc:docMk/>
            <pc:sldMk cId="581195735" sldId="258"/>
            <ac:spMk id="34" creationId="{6E2FE09B-7419-43C3-85D2-C804F1BE30D8}"/>
          </ac:spMkLst>
        </pc:spChg>
        <pc:spChg chg="del">
          <ac:chgData name="Villegas,Juan G.(Student)" userId="6ea5d8d7-6581-4eb8-bbdd-11aa1f1198ab" providerId="ADAL" clId="{C32FB51B-3BFB-2047-8F74-5A30D174CF23}" dt="2023-04-12T17:55:29.955" v="449" actId="26606"/>
          <ac:spMkLst>
            <pc:docMk/>
            <pc:sldMk cId="581195735" sldId="258"/>
            <ac:spMk id="36" creationId="{BCDD2921-DE0D-4418-8566-F7F18DCB77A4}"/>
          </ac:spMkLst>
        </pc:spChg>
        <pc:spChg chg="add del">
          <ac:chgData name="Villegas,Juan G.(Student)" userId="6ea5d8d7-6581-4eb8-bbdd-11aa1f1198ab" providerId="ADAL" clId="{C32FB51B-3BFB-2047-8F74-5A30D174CF23}" dt="2023-04-12T17:55:33.041" v="450" actId="478"/>
          <ac:spMkLst>
            <pc:docMk/>
            <pc:sldMk cId="581195735" sldId="258"/>
            <ac:spMk id="40" creationId="{A9B8C520-FC43-F75A-D524-C2CDDE4048C1}"/>
          </ac:spMkLst>
        </pc:spChg>
        <pc:picChg chg="add mod modCrop">
          <ac:chgData name="Villegas,Juan G.(Student)" userId="6ea5d8d7-6581-4eb8-bbdd-11aa1f1198ab" providerId="ADAL" clId="{C32FB51B-3BFB-2047-8F74-5A30D174CF23}" dt="2023-04-12T17:55:54.441" v="457" actId="1076"/>
          <ac:picMkLst>
            <pc:docMk/>
            <pc:sldMk cId="581195735" sldId="258"/>
            <ac:picMk id="5" creationId="{5EEE5C14-5C68-A460-45F8-DBAAF52C0AFB}"/>
          </ac:picMkLst>
        </pc:picChg>
        <pc:picChg chg="add mod">
          <ac:chgData name="Villegas,Juan G.(Student)" userId="6ea5d8d7-6581-4eb8-bbdd-11aa1f1198ab" providerId="ADAL" clId="{C32FB51B-3BFB-2047-8F74-5A30D174CF23}" dt="2023-04-12T18:02:51.495" v="795" actId="1076"/>
          <ac:picMkLst>
            <pc:docMk/>
            <pc:sldMk cId="581195735" sldId="258"/>
            <ac:picMk id="7" creationId="{203C8C78-3C6E-BF6C-5AED-38698C1300AA}"/>
          </ac:picMkLst>
        </pc:picChg>
        <pc:picChg chg="del">
          <ac:chgData name="Villegas,Juan G.(Student)" userId="6ea5d8d7-6581-4eb8-bbdd-11aa1f1198ab" providerId="ADAL" clId="{C32FB51B-3BFB-2047-8F74-5A30D174CF23}" dt="2023-04-12T17:47:59.787" v="416" actId="478"/>
          <ac:picMkLst>
            <pc:docMk/>
            <pc:sldMk cId="581195735" sldId="258"/>
            <ac:picMk id="8" creationId="{16C603B4-835A-CDBB-136B-918CDE4A2161}"/>
          </ac:picMkLst>
        </pc:picChg>
        <pc:picChg chg="del">
          <ac:chgData name="Villegas,Juan G.(Student)" userId="6ea5d8d7-6581-4eb8-bbdd-11aa1f1198ab" providerId="ADAL" clId="{C32FB51B-3BFB-2047-8F74-5A30D174CF23}" dt="2023-04-12T17:48:02.173" v="418" actId="478"/>
          <ac:picMkLst>
            <pc:docMk/>
            <pc:sldMk cId="581195735" sldId="258"/>
            <ac:picMk id="10" creationId="{6FDC5685-7EE4-7A79-D889-B5B4D7FCFEB6}"/>
          </ac:picMkLst>
        </pc:picChg>
        <pc:picChg chg="add mod">
          <ac:chgData name="Villegas,Juan G.(Student)" userId="6ea5d8d7-6581-4eb8-bbdd-11aa1f1198ab" providerId="ADAL" clId="{C32FB51B-3BFB-2047-8F74-5A30D174CF23}" dt="2023-04-12T18:01:12.484" v="765" actId="1076"/>
          <ac:picMkLst>
            <pc:docMk/>
            <pc:sldMk cId="581195735" sldId="258"/>
            <ac:picMk id="11" creationId="{3BF226F9-20FE-E512-075C-7CBBD4656414}"/>
          </ac:picMkLst>
        </pc:picChg>
        <pc:picChg chg="add mod ord">
          <ac:chgData name="Villegas,Juan G.(Student)" userId="6ea5d8d7-6581-4eb8-bbdd-11aa1f1198ab" providerId="ADAL" clId="{C32FB51B-3BFB-2047-8F74-5A30D174CF23}" dt="2023-04-12T18:01:20.176" v="768" actId="1076"/>
          <ac:picMkLst>
            <pc:docMk/>
            <pc:sldMk cId="581195735" sldId="258"/>
            <ac:picMk id="13" creationId="{984CA2EE-32FF-6203-ACCB-D10382AF06E7}"/>
          </ac:picMkLst>
        </pc:picChg>
        <pc:picChg chg="del">
          <ac:chgData name="Villegas,Juan G.(Student)" userId="6ea5d8d7-6581-4eb8-bbdd-11aa1f1198ab" providerId="ADAL" clId="{C32FB51B-3BFB-2047-8F74-5A30D174CF23}" dt="2023-04-12T17:48:00.684" v="417" actId="478"/>
          <ac:picMkLst>
            <pc:docMk/>
            <pc:sldMk cId="581195735" sldId="258"/>
            <ac:picMk id="14" creationId="{BD84D3A9-A71E-C2BE-085D-1FD386381387}"/>
          </ac:picMkLst>
        </pc:picChg>
      </pc:sldChg>
      <pc:sldChg chg="del">
        <pc:chgData name="Villegas,Juan G.(Student)" userId="6ea5d8d7-6581-4eb8-bbdd-11aa1f1198ab" providerId="ADAL" clId="{C32FB51B-3BFB-2047-8F74-5A30D174CF23}" dt="2023-04-12T18:56:40.781" v="1845" actId="2696"/>
        <pc:sldMkLst>
          <pc:docMk/>
          <pc:sldMk cId="3848157848" sldId="259"/>
        </pc:sldMkLst>
      </pc:sldChg>
      <pc:sldChg chg="modSp add del mod">
        <pc:chgData name="Villegas,Juan G.(Student)" userId="6ea5d8d7-6581-4eb8-bbdd-11aa1f1198ab" providerId="ADAL" clId="{C32FB51B-3BFB-2047-8F74-5A30D174CF23}" dt="2023-04-12T18:59:47.650" v="2390" actId="20577"/>
        <pc:sldMkLst>
          <pc:docMk/>
          <pc:sldMk cId="3013989630" sldId="260"/>
        </pc:sldMkLst>
        <pc:spChg chg="mod">
          <ac:chgData name="Villegas,Juan G.(Student)" userId="6ea5d8d7-6581-4eb8-bbdd-11aa1f1198ab" providerId="ADAL" clId="{C32FB51B-3BFB-2047-8F74-5A30D174CF23}" dt="2023-04-12T18:59:47.650" v="2390" actId="20577"/>
          <ac:spMkLst>
            <pc:docMk/>
            <pc:sldMk cId="3013989630" sldId="260"/>
            <ac:spMk id="3" creationId="{302C5626-5C0A-3D8C-910B-4CD6673D3060}"/>
          </ac:spMkLst>
        </pc:spChg>
      </pc:sldChg>
      <pc:sldChg chg="addSp delSp modSp mod">
        <pc:chgData name="Villegas,Juan G.(Student)" userId="6ea5d8d7-6581-4eb8-bbdd-11aa1f1198ab" providerId="ADAL" clId="{C32FB51B-3BFB-2047-8F74-5A30D174CF23}" dt="2023-04-12T18:31:06.222" v="1405" actId="478"/>
        <pc:sldMkLst>
          <pc:docMk/>
          <pc:sldMk cId="2169887555" sldId="264"/>
        </pc:sldMkLst>
        <pc:spChg chg="mod">
          <ac:chgData name="Villegas,Juan G.(Student)" userId="6ea5d8d7-6581-4eb8-bbdd-11aa1f1198ab" providerId="ADAL" clId="{C32FB51B-3BFB-2047-8F74-5A30D174CF23}" dt="2023-04-12T18:30:44.470" v="1395" actId="122"/>
          <ac:spMkLst>
            <pc:docMk/>
            <pc:sldMk cId="2169887555" sldId="264"/>
            <ac:spMk id="2" creationId="{1509B2B6-0B84-6BA8-7CD4-4DE45C868B77}"/>
          </ac:spMkLst>
        </pc:spChg>
        <pc:spChg chg="del mod">
          <ac:chgData name="Villegas,Juan G.(Student)" userId="6ea5d8d7-6581-4eb8-bbdd-11aa1f1198ab" providerId="ADAL" clId="{C32FB51B-3BFB-2047-8F74-5A30D174CF23}" dt="2023-04-12T18:30:59.251" v="1402" actId="478"/>
          <ac:spMkLst>
            <pc:docMk/>
            <pc:sldMk cId="2169887555" sldId="264"/>
            <ac:spMk id="3" creationId="{47D8DB4D-2F62-E870-15C5-6FE5F712F3F4}"/>
          </ac:spMkLst>
        </pc:spChg>
        <pc:spChg chg="del">
          <ac:chgData name="Villegas,Juan G.(Student)" userId="6ea5d8d7-6581-4eb8-bbdd-11aa1f1198ab" providerId="ADAL" clId="{C32FB51B-3BFB-2047-8F74-5A30D174CF23}" dt="2023-04-12T18:31:02.769" v="1403" actId="478"/>
          <ac:spMkLst>
            <pc:docMk/>
            <pc:sldMk cId="2169887555" sldId="264"/>
            <ac:spMk id="5" creationId="{98962650-F0B0-A1CF-DE5C-A61CE001183D}"/>
          </ac:spMkLst>
        </pc:spChg>
        <pc:spChg chg="del">
          <ac:chgData name="Villegas,Juan G.(Student)" userId="6ea5d8d7-6581-4eb8-bbdd-11aa1f1198ab" providerId="ADAL" clId="{C32FB51B-3BFB-2047-8F74-5A30D174CF23}" dt="2023-04-12T18:30:50.308" v="1397" actId="478"/>
          <ac:spMkLst>
            <pc:docMk/>
            <pc:sldMk cId="2169887555" sldId="264"/>
            <ac:spMk id="6" creationId="{C424A742-C9EF-C7EC-AB5D-7B59E1AB0B19}"/>
          </ac:spMkLst>
        </pc:spChg>
        <pc:spChg chg="del">
          <ac:chgData name="Villegas,Juan G.(Student)" userId="6ea5d8d7-6581-4eb8-bbdd-11aa1f1198ab" providerId="ADAL" clId="{C32FB51B-3BFB-2047-8F74-5A30D174CF23}" dt="2023-04-12T18:30:50.308" v="1397" actId="478"/>
          <ac:spMkLst>
            <pc:docMk/>
            <pc:sldMk cId="2169887555" sldId="264"/>
            <ac:spMk id="8" creationId="{2524B7C1-5C5A-333B-5A3A-D148491317A3}"/>
          </ac:spMkLst>
        </pc:spChg>
        <pc:spChg chg="del">
          <ac:chgData name="Villegas,Juan G.(Student)" userId="6ea5d8d7-6581-4eb8-bbdd-11aa1f1198ab" providerId="ADAL" clId="{C32FB51B-3BFB-2047-8F74-5A30D174CF23}" dt="2023-04-12T18:30:50.308" v="1397" actId="478"/>
          <ac:spMkLst>
            <pc:docMk/>
            <pc:sldMk cId="2169887555" sldId="264"/>
            <ac:spMk id="9" creationId="{FD6DDAD4-CC7D-38D9-40A3-488B40165420}"/>
          </ac:spMkLst>
        </pc:spChg>
        <pc:spChg chg="add del mod">
          <ac:chgData name="Villegas,Juan G.(Student)" userId="6ea5d8d7-6581-4eb8-bbdd-11aa1f1198ab" providerId="ADAL" clId="{C32FB51B-3BFB-2047-8F74-5A30D174CF23}" dt="2023-04-12T18:30:55.849" v="1400" actId="478"/>
          <ac:spMkLst>
            <pc:docMk/>
            <pc:sldMk cId="2169887555" sldId="264"/>
            <ac:spMk id="10" creationId="{41181AC8-9332-66ED-AC21-435413A85AD1}"/>
          </ac:spMkLst>
        </pc:spChg>
        <pc:spChg chg="del mod">
          <ac:chgData name="Villegas,Juan G.(Student)" userId="6ea5d8d7-6581-4eb8-bbdd-11aa1f1198ab" providerId="ADAL" clId="{C32FB51B-3BFB-2047-8F74-5A30D174CF23}" dt="2023-04-12T18:30:50.308" v="1397" actId="478"/>
          <ac:spMkLst>
            <pc:docMk/>
            <pc:sldMk cId="2169887555" sldId="264"/>
            <ac:spMk id="11" creationId="{0EC57F68-3BD2-148F-5486-1729A11ADC1B}"/>
          </ac:spMkLst>
        </pc:spChg>
        <pc:spChg chg="add del mod">
          <ac:chgData name="Villegas,Juan G.(Student)" userId="6ea5d8d7-6581-4eb8-bbdd-11aa1f1198ab" providerId="ADAL" clId="{C32FB51B-3BFB-2047-8F74-5A30D174CF23}" dt="2023-04-12T18:31:06.222" v="1405" actId="478"/>
          <ac:spMkLst>
            <pc:docMk/>
            <pc:sldMk cId="2169887555" sldId="264"/>
            <ac:spMk id="13" creationId="{724BEF70-228F-ED2C-4B41-AC82B6F561EB}"/>
          </ac:spMkLst>
        </pc:spChg>
        <pc:spChg chg="add del mod">
          <ac:chgData name="Villegas,Juan G.(Student)" userId="6ea5d8d7-6581-4eb8-bbdd-11aa1f1198ab" providerId="ADAL" clId="{C32FB51B-3BFB-2047-8F74-5A30D174CF23}" dt="2023-04-12T18:30:52.065" v="1399" actId="478"/>
          <ac:spMkLst>
            <pc:docMk/>
            <pc:sldMk cId="2169887555" sldId="264"/>
            <ac:spMk id="15" creationId="{40E0B1D8-874C-18C5-AB5A-812623C7653B}"/>
          </ac:spMkLst>
        </pc:spChg>
        <pc:spChg chg="add del mod">
          <ac:chgData name="Villegas,Juan G.(Student)" userId="6ea5d8d7-6581-4eb8-bbdd-11aa1f1198ab" providerId="ADAL" clId="{C32FB51B-3BFB-2047-8F74-5A30D174CF23}" dt="2023-04-12T18:30:51.443" v="1398" actId="478"/>
          <ac:spMkLst>
            <pc:docMk/>
            <pc:sldMk cId="2169887555" sldId="264"/>
            <ac:spMk id="17" creationId="{AADA9B88-B7CC-729D-84A3-B2B939BD4196}"/>
          </ac:spMkLst>
        </pc:spChg>
        <pc:spChg chg="add del mod">
          <ac:chgData name="Villegas,Juan G.(Student)" userId="6ea5d8d7-6581-4eb8-bbdd-11aa1f1198ab" providerId="ADAL" clId="{C32FB51B-3BFB-2047-8F74-5A30D174CF23}" dt="2023-04-12T18:31:03.623" v="1404" actId="478"/>
          <ac:spMkLst>
            <pc:docMk/>
            <pc:sldMk cId="2169887555" sldId="264"/>
            <ac:spMk id="21" creationId="{8F6FCA96-04D4-059F-FFAC-54987E56721E}"/>
          </ac:spMkLst>
        </pc:spChg>
        <pc:picChg chg="del">
          <ac:chgData name="Villegas,Juan G.(Student)" userId="6ea5d8d7-6581-4eb8-bbdd-11aa1f1198ab" providerId="ADAL" clId="{C32FB51B-3BFB-2047-8F74-5A30D174CF23}" dt="2023-04-12T18:30:50.308" v="1397" actId="478"/>
          <ac:picMkLst>
            <pc:docMk/>
            <pc:sldMk cId="2169887555" sldId="264"/>
            <ac:picMk id="7" creationId="{20782893-4A24-413E-12D5-3F9E9D6CB298}"/>
          </ac:picMkLst>
        </pc:picChg>
        <pc:picChg chg="del">
          <ac:chgData name="Villegas,Juan G.(Student)" userId="6ea5d8d7-6581-4eb8-bbdd-11aa1f1198ab" providerId="ADAL" clId="{C32FB51B-3BFB-2047-8F74-5A30D174CF23}" dt="2023-04-12T18:30:50.308" v="1397" actId="478"/>
          <ac:picMkLst>
            <pc:docMk/>
            <pc:sldMk cId="2169887555" sldId="264"/>
            <ac:picMk id="19" creationId="{872435EF-8385-E19B-1A5C-97018BEAA813}"/>
          </ac:picMkLst>
        </pc:picChg>
        <pc:picChg chg="del">
          <ac:chgData name="Villegas,Juan G.(Student)" userId="6ea5d8d7-6581-4eb8-bbdd-11aa1f1198ab" providerId="ADAL" clId="{C32FB51B-3BFB-2047-8F74-5A30D174CF23}" dt="2023-04-12T18:30:50.308" v="1397" actId="478"/>
          <ac:picMkLst>
            <pc:docMk/>
            <pc:sldMk cId="2169887555" sldId="264"/>
            <ac:picMk id="20" creationId="{019DB55E-CCE7-4AC9-F562-729EA8BB1580}"/>
          </ac:picMkLst>
        </pc:picChg>
      </pc:sldChg>
      <pc:sldChg chg="addSp delSp modSp mod setClrOvrMap">
        <pc:chgData name="Villegas,Juan G.(Student)" userId="6ea5d8d7-6581-4eb8-bbdd-11aa1f1198ab" providerId="ADAL" clId="{C32FB51B-3BFB-2047-8F74-5A30D174CF23}" dt="2023-04-12T18:15:27.933" v="1018" actId="313"/>
        <pc:sldMkLst>
          <pc:docMk/>
          <pc:sldMk cId="2580618318" sldId="265"/>
        </pc:sldMkLst>
        <pc:spChg chg="mod">
          <ac:chgData name="Villegas,Juan G.(Student)" userId="6ea5d8d7-6581-4eb8-bbdd-11aa1f1198ab" providerId="ADAL" clId="{C32FB51B-3BFB-2047-8F74-5A30D174CF23}" dt="2023-04-12T18:12:13.941" v="840" actId="20577"/>
          <ac:spMkLst>
            <pc:docMk/>
            <pc:sldMk cId="2580618318" sldId="265"/>
            <ac:spMk id="2" creationId="{2311E9B2-EF2B-57C2-B8D6-FB9360FA84EB}"/>
          </ac:spMkLst>
        </pc:spChg>
        <pc:spChg chg="mod">
          <ac:chgData name="Villegas,Juan G.(Student)" userId="6ea5d8d7-6581-4eb8-bbdd-11aa1f1198ab" providerId="ADAL" clId="{C32FB51B-3BFB-2047-8F74-5A30D174CF23}" dt="2023-04-12T18:11:23.934" v="818" actId="26606"/>
          <ac:spMkLst>
            <pc:docMk/>
            <pc:sldMk cId="2580618318" sldId="265"/>
            <ac:spMk id="3" creationId="{2A41BEAE-0E59-D1BA-DD23-52FF1D84F384}"/>
          </ac:spMkLst>
        </pc:spChg>
        <pc:spChg chg="add del mod">
          <ac:chgData name="Villegas,Juan G.(Student)" userId="6ea5d8d7-6581-4eb8-bbdd-11aa1f1198ab" providerId="ADAL" clId="{C32FB51B-3BFB-2047-8F74-5A30D174CF23}" dt="2023-04-12T18:11:52.500" v="827"/>
          <ac:spMkLst>
            <pc:docMk/>
            <pc:sldMk cId="2580618318" sldId="265"/>
            <ac:spMk id="13" creationId="{D3CB6BCE-4DBF-2043-AF0A-F5FB40F70CCE}"/>
          </ac:spMkLst>
        </pc:spChg>
        <pc:spChg chg="add mod">
          <ac:chgData name="Villegas,Juan G.(Student)" userId="6ea5d8d7-6581-4eb8-bbdd-11aa1f1198ab" providerId="ADAL" clId="{C32FB51B-3BFB-2047-8F74-5A30D174CF23}" dt="2023-04-12T18:13:17.455" v="887" actId="1076"/>
          <ac:spMkLst>
            <pc:docMk/>
            <pc:sldMk cId="2580618318" sldId="265"/>
            <ac:spMk id="14" creationId="{459D8A53-F81B-FCDB-E29C-8A1C263033B1}"/>
          </ac:spMkLst>
        </pc:spChg>
        <pc:spChg chg="add mod">
          <ac:chgData name="Villegas,Juan G.(Student)" userId="6ea5d8d7-6581-4eb8-bbdd-11aa1f1198ab" providerId="ADAL" clId="{C32FB51B-3BFB-2047-8F74-5A30D174CF23}" dt="2023-04-12T18:14:25.807" v="948" actId="1076"/>
          <ac:spMkLst>
            <pc:docMk/>
            <pc:sldMk cId="2580618318" sldId="265"/>
            <ac:spMk id="15" creationId="{2845A788-626E-0E30-44BC-1DFE7E47BAB0}"/>
          </ac:spMkLst>
        </pc:spChg>
        <pc:spChg chg="add mod">
          <ac:chgData name="Villegas,Juan G.(Student)" userId="6ea5d8d7-6581-4eb8-bbdd-11aa1f1198ab" providerId="ADAL" clId="{C32FB51B-3BFB-2047-8F74-5A30D174CF23}" dt="2023-04-12T18:15:27.933" v="1018" actId="313"/>
          <ac:spMkLst>
            <pc:docMk/>
            <pc:sldMk cId="2580618318" sldId="265"/>
            <ac:spMk id="16" creationId="{28BE4C55-2ED0-DF5D-6751-748F6C2C3DB8}"/>
          </ac:spMkLst>
        </pc:spChg>
        <pc:spChg chg="del">
          <ac:chgData name="Villegas,Juan G.(Student)" userId="6ea5d8d7-6581-4eb8-bbdd-11aa1f1198ab" providerId="ADAL" clId="{C32FB51B-3BFB-2047-8F74-5A30D174CF23}" dt="2023-04-12T18:11:23.934" v="818" actId="26606"/>
          <ac:spMkLst>
            <pc:docMk/>
            <pc:sldMk cId="2580618318" sldId="265"/>
            <ac:spMk id="41" creationId="{74335F11-74A2-4711-AC50-CBE41094929C}"/>
          </ac:spMkLst>
        </pc:spChg>
        <pc:spChg chg="del">
          <ac:chgData name="Villegas,Juan G.(Student)" userId="6ea5d8d7-6581-4eb8-bbdd-11aa1f1198ab" providerId="ADAL" clId="{C32FB51B-3BFB-2047-8F74-5A30D174CF23}" dt="2023-04-12T18:11:23.934" v="818" actId="26606"/>
          <ac:spMkLst>
            <pc:docMk/>
            <pc:sldMk cId="2580618318" sldId="265"/>
            <ac:spMk id="43" creationId="{1CB9A032-7D2A-4CEC-8222-E350EEBFECD0}"/>
          </ac:spMkLst>
        </pc:spChg>
        <pc:spChg chg="del">
          <ac:chgData name="Villegas,Juan G.(Student)" userId="6ea5d8d7-6581-4eb8-bbdd-11aa1f1198ab" providerId="ADAL" clId="{C32FB51B-3BFB-2047-8F74-5A30D174CF23}" dt="2023-04-12T18:11:23.934" v="818" actId="26606"/>
          <ac:spMkLst>
            <pc:docMk/>
            <pc:sldMk cId="2580618318" sldId="265"/>
            <ac:spMk id="45" creationId="{800D0616-B405-4CE3-8A73-14F11603EC8F}"/>
          </ac:spMkLst>
        </pc:spChg>
        <pc:spChg chg="del">
          <ac:chgData name="Villegas,Juan G.(Student)" userId="6ea5d8d7-6581-4eb8-bbdd-11aa1f1198ab" providerId="ADAL" clId="{C32FB51B-3BFB-2047-8F74-5A30D174CF23}" dt="2023-04-12T18:11:23.934" v="818" actId="26606"/>
          <ac:spMkLst>
            <pc:docMk/>
            <pc:sldMk cId="2580618318" sldId="265"/>
            <ac:spMk id="47" creationId="{6E2FE09B-7419-43C3-85D2-C804F1BE30D8}"/>
          </ac:spMkLst>
        </pc:spChg>
        <pc:spChg chg="del">
          <ac:chgData name="Villegas,Juan G.(Student)" userId="6ea5d8d7-6581-4eb8-bbdd-11aa1f1198ab" providerId="ADAL" clId="{C32FB51B-3BFB-2047-8F74-5A30D174CF23}" dt="2023-04-12T18:11:23.934" v="818" actId="26606"/>
          <ac:spMkLst>
            <pc:docMk/>
            <pc:sldMk cId="2580618318" sldId="265"/>
            <ac:spMk id="49" creationId="{BCDD2921-DE0D-4418-8566-F7F18DCB77A4}"/>
          </ac:spMkLst>
        </pc:spChg>
        <pc:picChg chg="del">
          <ac:chgData name="Villegas,Juan G.(Student)" userId="6ea5d8d7-6581-4eb8-bbdd-11aa1f1198ab" providerId="ADAL" clId="{C32FB51B-3BFB-2047-8F74-5A30D174CF23}" dt="2023-04-12T18:04:50.894" v="804" actId="478"/>
          <ac:picMkLst>
            <pc:docMk/>
            <pc:sldMk cId="2580618318" sldId="265"/>
            <ac:picMk id="5" creationId="{72FA48FC-A4CF-1C0B-72B4-D739320778C4}"/>
          </ac:picMkLst>
        </pc:picChg>
        <pc:picChg chg="add mod">
          <ac:chgData name="Villegas,Juan G.(Student)" userId="6ea5d8d7-6581-4eb8-bbdd-11aa1f1198ab" providerId="ADAL" clId="{C32FB51B-3BFB-2047-8F74-5A30D174CF23}" dt="2023-04-12T18:11:34.305" v="821" actId="14100"/>
          <ac:picMkLst>
            <pc:docMk/>
            <pc:sldMk cId="2580618318" sldId="265"/>
            <ac:picMk id="6" creationId="{D65C7C43-ED0F-7B43-E7D8-0E20F54D179F}"/>
          </ac:picMkLst>
        </pc:picChg>
        <pc:picChg chg="del">
          <ac:chgData name="Villegas,Juan G.(Student)" userId="6ea5d8d7-6581-4eb8-bbdd-11aa1f1198ab" providerId="ADAL" clId="{C32FB51B-3BFB-2047-8F74-5A30D174CF23}" dt="2023-04-12T18:04:52.751" v="806" actId="478"/>
          <ac:picMkLst>
            <pc:docMk/>
            <pc:sldMk cId="2580618318" sldId="265"/>
            <ac:picMk id="7" creationId="{0557B4F4-4EAA-C887-80A3-2AFDC64E0AB6}"/>
          </ac:picMkLst>
        </pc:picChg>
        <pc:picChg chg="del">
          <ac:chgData name="Villegas,Juan G.(Student)" userId="6ea5d8d7-6581-4eb8-bbdd-11aa1f1198ab" providerId="ADAL" clId="{C32FB51B-3BFB-2047-8F74-5A30D174CF23}" dt="2023-04-12T18:04:51.544" v="805" actId="478"/>
          <ac:picMkLst>
            <pc:docMk/>
            <pc:sldMk cId="2580618318" sldId="265"/>
            <ac:picMk id="9" creationId="{7DBBB300-BDFD-CB3D-E104-92A14932DE40}"/>
          </ac:picMkLst>
        </pc:picChg>
        <pc:picChg chg="add mod ord">
          <ac:chgData name="Villegas,Juan G.(Student)" userId="6ea5d8d7-6581-4eb8-bbdd-11aa1f1198ab" providerId="ADAL" clId="{C32FB51B-3BFB-2047-8F74-5A30D174CF23}" dt="2023-04-12T18:14:14.843" v="945" actId="1076"/>
          <ac:picMkLst>
            <pc:docMk/>
            <pc:sldMk cId="2580618318" sldId="265"/>
            <ac:picMk id="10" creationId="{24FDC124-314B-16B5-EB30-B53ECB51C10B}"/>
          </ac:picMkLst>
        </pc:picChg>
        <pc:picChg chg="add mod">
          <ac:chgData name="Villegas,Juan G.(Student)" userId="6ea5d8d7-6581-4eb8-bbdd-11aa1f1198ab" providerId="ADAL" clId="{C32FB51B-3BFB-2047-8F74-5A30D174CF23}" dt="2023-04-12T18:14:08.903" v="944" actId="1076"/>
          <ac:picMkLst>
            <pc:docMk/>
            <pc:sldMk cId="2580618318" sldId="265"/>
            <ac:picMk id="12" creationId="{63865C39-BC0F-1206-AFEF-D0C288BA3C9A}"/>
          </ac:picMkLst>
        </pc:picChg>
      </pc:sldChg>
      <pc:sldChg chg="addSp delSp modSp mod">
        <pc:chgData name="Villegas,Juan G.(Student)" userId="6ea5d8d7-6581-4eb8-bbdd-11aa1f1198ab" providerId="ADAL" clId="{C32FB51B-3BFB-2047-8F74-5A30D174CF23}" dt="2023-04-12T18:47:36.159" v="1769" actId="113"/>
        <pc:sldMkLst>
          <pc:docMk/>
          <pc:sldMk cId="246342257" sldId="266"/>
        </pc:sldMkLst>
        <pc:spChg chg="mod">
          <ac:chgData name="Villegas,Juan G.(Student)" userId="6ea5d8d7-6581-4eb8-bbdd-11aa1f1198ab" providerId="ADAL" clId="{C32FB51B-3BFB-2047-8F74-5A30D174CF23}" dt="2023-04-12T18:33:52.486" v="1436" actId="20577"/>
          <ac:spMkLst>
            <pc:docMk/>
            <pc:sldMk cId="246342257" sldId="266"/>
            <ac:spMk id="2" creationId="{CDE67DF9-F29A-26F8-B6CB-43F0804252F5}"/>
          </ac:spMkLst>
        </pc:spChg>
        <pc:spChg chg="del">
          <ac:chgData name="Villegas,Juan G.(Student)" userId="6ea5d8d7-6581-4eb8-bbdd-11aa1f1198ab" providerId="ADAL" clId="{C32FB51B-3BFB-2047-8F74-5A30D174CF23}" dt="2023-04-12T18:31:39.109" v="1408" actId="478"/>
          <ac:spMkLst>
            <pc:docMk/>
            <pc:sldMk cId="246342257" sldId="266"/>
            <ac:spMk id="3" creationId="{42A47316-3518-DC0D-74BF-F634DE335087}"/>
          </ac:spMkLst>
        </pc:spChg>
        <pc:spChg chg="del">
          <ac:chgData name="Villegas,Juan G.(Student)" userId="6ea5d8d7-6581-4eb8-bbdd-11aa1f1198ab" providerId="ADAL" clId="{C32FB51B-3BFB-2047-8F74-5A30D174CF23}" dt="2023-04-12T18:31:39.109" v="1408" actId="478"/>
          <ac:spMkLst>
            <pc:docMk/>
            <pc:sldMk cId="246342257" sldId="266"/>
            <ac:spMk id="4" creationId="{EBEE98E1-6E1D-255F-9AA4-D6628DEA5A9D}"/>
          </ac:spMkLst>
        </pc:spChg>
        <pc:spChg chg="del">
          <ac:chgData name="Villegas,Juan G.(Student)" userId="6ea5d8d7-6581-4eb8-bbdd-11aa1f1198ab" providerId="ADAL" clId="{C32FB51B-3BFB-2047-8F74-5A30D174CF23}" dt="2023-04-12T18:31:39.109" v="1408" actId="478"/>
          <ac:spMkLst>
            <pc:docMk/>
            <pc:sldMk cId="246342257" sldId="266"/>
            <ac:spMk id="5" creationId="{F596EB79-E8F7-CF8B-754A-A6BB430A9C4D}"/>
          </ac:spMkLst>
        </pc:spChg>
        <pc:spChg chg="del">
          <ac:chgData name="Villegas,Juan G.(Student)" userId="6ea5d8d7-6581-4eb8-bbdd-11aa1f1198ab" providerId="ADAL" clId="{C32FB51B-3BFB-2047-8F74-5A30D174CF23}" dt="2023-04-12T18:31:39.109" v="1408" actId="478"/>
          <ac:spMkLst>
            <pc:docMk/>
            <pc:sldMk cId="246342257" sldId="266"/>
            <ac:spMk id="6" creationId="{98E31790-E33C-E5FC-8661-97CF0247A886}"/>
          </ac:spMkLst>
        </pc:spChg>
        <pc:spChg chg="del">
          <ac:chgData name="Villegas,Juan G.(Student)" userId="6ea5d8d7-6581-4eb8-bbdd-11aa1f1198ab" providerId="ADAL" clId="{C32FB51B-3BFB-2047-8F74-5A30D174CF23}" dt="2023-04-12T18:31:39.109" v="1408" actId="478"/>
          <ac:spMkLst>
            <pc:docMk/>
            <pc:sldMk cId="246342257" sldId="266"/>
            <ac:spMk id="7" creationId="{6452536B-9542-B46E-87B6-BD833C334B5D}"/>
          </ac:spMkLst>
        </pc:spChg>
        <pc:spChg chg="del">
          <ac:chgData name="Villegas,Juan G.(Student)" userId="6ea5d8d7-6581-4eb8-bbdd-11aa1f1198ab" providerId="ADAL" clId="{C32FB51B-3BFB-2047-8F74-5A30D174CF23}" dt="2023-04-12T18:31:39.109" v="1408" actId="478"/>
          <ac:spMkLst>
            <pc:docMk/>
            <pc:sldMk cId="246342257" sldId="266"/>
            <ac:spMk id="8" creationId="{E499FF60-354F-0759-467B-DF9E97CBD983}"/>
          </ac:spMkLst>
        </pc:spChg>
        <pc:spChg chg="del">
          <ac:chgData name="Villegas,Juan G.(Student)" userId="6ea5d8d7-6581-4eb8-bbdd-11aa1f1198ab" providerId="ADAL" clId="{C32FB51B-3BFB-2047-8F74-5A30D174CF23}" dt="2023-04-12T18:31:39.109" v="1408" actId="478"/>
          <ac:spMkLst>
            <pc:docMk/>
            <pc:sldMk cId="246342257" sldId="266"/>
            <ac:spMk id="9" creationId="{658B5E0E-72C6-97A7-7B5F-BF3B9D1EE1DE}"/>
          </ac:spMkLst>
        </pc:spChg>
        <pc:spChg chg="del">
          <ac:chgData name="Villegas,Juan G.(Student)" userId="6ea5d8d7-6581-4eb8-bbdd-11aa1f1198ab" providerId="ADAL" clId="{C32FB51B-3BFB-2047-8F74-5A30D174CF23}" dt="2023-04-12T18:31:39.109" v="1408" actId="478"/>
          <ac:spMkLst>
            <pc:docMk/>
            <pc:sldMk cId="246342257" sldId="266"/>
            <ac:spMk id="10" creationId="{A6C1E448-8BB8-4FEA-CD6E-F1EB97C0875E}"/>
          </ac:spMkLst>
        </pc:spChg>
        <pc:spChg chg="del">
          <ac:chgData name="Villegas,Juan G.(Student)" userId="6ea5d8d7-6581-4eb8-bbdd-11aa1f1198ab" providerId="ADAL" clId="{C32FB51B-3BFB-2047-8F74-5A30D174CF23}" dt="2023-04-12T18:31:39.109" v="1408" actId="478"/>
          <ac:spMkLst>
            <pc:docMk/>
            <pc:sldMk cId="246342257" sldId="266"/>
            <ac:spMk id="11" creationId="{FE490EC8-CDF3-3B0F-7403-EDC24AC12D28}"/>
          </ac:spMkLst>
        </pc:spChg>
        <pc:spChg chg="add del mod">
          <ac:chgData name="Villegas,Juan G.(Student)" userId="6ea5d8d7-6581-4eb8-bbdd-11aa1f1198ab" providerId="ADAL" clId="{C32FB51B-3BFB-2047-8F74-5A30D174CF23}" dt="2023-04-12T18:31:44.660" v="1410" actId="478"/>
          <ac:spMkLst>
            <pc:docMk/>
            <pc:sldMk cId="246342257" sldId="266"/>
            <ac:spMk id="14" creationId="{4F02BAFA-D292-CF73-129C-6EB2C03C1A59}"/>
          </ac:spMkLst>
        </pc:spChg>
        <pc:spChg chg="add del mod">
          <ac:chgData name="Villegas,Juan G.(Student)" userId="6ea5d8d7-6581-4eb8-bbdd-11aa1f1198ab" providerId="ADAL" clId="{C32FB51B-3BFB-2047-8F74-5A30D174CF23}" dt="2023-04-12T18:31:44.660" v="1410" actId="478"/>
          <ac:spMkLst>
            <pc:docMk/>
            <pc:sldMk cId="246342257" sldId="266"/>
            <ac:spMk id="18" creationId="{FDEADADE-47CB-A1EE-3D98-C0EAF2962BA4}"/>
          </ac:spMkLst>
        </pc:spChg>
        <pc:spChg chg="add del mod">
          <ac:chgData name="Villegas,Juan G.(Student)" userId="6ea5d8d7-6581-4eb8-bbdd-11aa1f1198ab" providerId="ADAL" clId="{C32FB51B-3BFB-2047-8F74-5A30D174CF23}" dt="2023-04-12T18:47:22.642" v="1768" actId="26606"/>
          <ac:spMkLst>
            <pc:docMk/>
            <pc:sldMk cId="246342257" sldId="266"/>
            <ac:spMk id="20" creationId="{3A6A305B-89C5-5749-ABC9-F73AE1040E87}"/>
          </ac:spMkLst>
        </pc:spChg>
        <pc:graphicFrameChg chg="add del">
          <ac:chgData name="Villegas,Juan G.(Student)" userId="6ea5d8d7-6581-4eb8-bbdd-11aa1f1198ab" providerId="ADAL" clId="{C32FB51B-3BFB-2047-8F74-5A30D174CF23}" dt="2023-04-12T18:47:22.579" v="1767" actId="26606"/>
          <ac:graphicFrameMkLst>
            <pc:docMk/>
            <pc:sldMk cId="246342257" sldId="266"/>
            <ac:graphicFrameMk id="22" creationId="{E984CF61-1D17-D1BD-90FB-1D90613637B3}"/>
          </ac:graphicFrameMkLst>
        </pc:graphicFrameChg>
        <pc:graphicFrameChg chg="add mod">
          <ac:chgData name="Villegas,Juan G.(Student)" userId="6ea5d8d7-6581-4eb8-bbdd-11aa1f1198ab" providerId="ADAL" clId="{C32FB51B-3BFB-2047-8F74-5A30D174CF23}" dt="2023-04-12T18:47:36.159" v="1769" actId="113"/>
          <ac:graphicFrameMkLst>
            <pc:docMk/>
            <pc:sldMk cId="246342257" sldId="266"/>
            <ac:graphicFrameMk id="24" creationId="{42F8A246-3087-DEB9-E84D-204BE962240B}"/>
          </ac:graphicFrameMkLst>
        </pc:graphicFrameChg>
        <pc:picChg chg="del">
          <ac:chgData name="Villegas,Juan G.(Student)" userId="6ea5d8d7-6581-4eb8-bbdd-11aa1f1198ab" providerId="ADAL" clId="{C32FB51B-3BFB-2047-8F74-5A30D174CF23}" dt="2023-04-12T18:31:42.684" v="1409" actId="478"/>
          <ac:picMkLst>
            <pc:docMk/>
            <pc:sldMk cId="246342257" sldId="266"/>
            <ac:picMk id="13" creationId="{96FD3BBE-1CF4-C373-F641-8C2AA71778E3}"/>
          </ac:picMkLst>
        </pc:picChg>
        <pc:picChg chg="del">
          <ac:chgData name="Villegas,Juan G.(Student)" userId="6ea5d8d7-6581-4eb8-bbdd-11aa1f1198ab" providerId="ADAL" clId="{C32FB51B-3BFB-2047-8F74-5A30D174CF23}" dt="2023-04-12T18:31:39.109" v="1408" actId="478"/>
          <ac:picMkLst>
            <pc:docMk/>
            <pc:sldMk cId="246342257" sldId="266"/>
            <ac:picMk id="15" creationId="{D239692B-587C-8186-2590-0195775F2044}"/>
          </ac:picMkLst>
        </pc:picChg>
        <pc:picChg chg="del">
          <ac:chgData name="Villegas,Juan G.(Student)" userId="6ea5d8d7-6581-4eb8-bbdd-11aa1f1198ab" providerId="ADAL" clId="{C32FB51B-3BFB-2047-8F74-5A30D174CF23}" dt="2023-04-12T18:31:39.109" v="1408" actId="478"/>
          <ac:picMkLst>
            <pc:docMk/>
            <pc:sldMk cId="246342257" sldId="266"/>
            <ac:picMk id="17" creationId="{7964BD9D-B304-6222-09F5-72F5E6E1E876}"/>
          </ac:picMkLst>
        </pc:picChg>
      </pc:sldChg>
      <pc:sldChg chg="del">
        <pc:chgData name="Villegas,Juan G.(Student)" userId="6ea5d8d7-6581-4eb8-bbdd-11aa1f1198ab" providerId="ADAL" clId="{C32FB51B-3BFB-2047-8F74-5A30D174CF23}" dt="2023-04-12T18:56:41.856" v="1846" actId="2696"/>
        <pc:sldMkLst>
          <pc:docMk/>
          <pc:sldMk cId="1939372894" sldId="267"/>
        </pc:sldMkLst>
      </pc:sldChg>
      <pc:sldChg chg="addSp delSp modSp add mod setBg">
        <pc:chgData name="Villegas,Juan G.(Student)" userId="6ea5d8d7-6581-4eb8-bbdd-11aa1f1198ab" providerId="ADAL" clId="{C32FB51B-3BFB-2047-8F74-5A30D174CF23}" dt="2023-04-12T18:30:01.536" v="1369" actId="20577"/>
        <pc:sldMkLst>
          <pc:docMk/>
          <pc:sldMk cId="221674767" sldId="268"/>
        </pc:sldMkLst>
        <pc:spChg chg="mod">
          <ac:chgData name="Villegas,Juan G.(Student)" userId="6ea5d8d7-6581-4eb8-bbdd-11aa1f1198ab" providerId="ADAL" clId="{C32FB51B-3BFB-2047-8F74-5A30D174CF23}" dt="2023-04-12T18:16:06.264" v="1036" actId="1076"/>
          <ac:spMkLst>
            <pc:docMk/>
            <pc:sldMk cId="221674767" sldId="268"/>
            <ac:spMk id="2" creationId="{2311E9B2-EF2B-57C2-B8D6-FB9360FA84EB}"/>
          </ac:spMkLst>
        </pc:spChg>
        <pc:spChg chg="mod">
          <ac:chgData name="Villegas,Juan G.(Student)" userId="6ea5d8d7-6581-4eb8-bbdd-11aa1f1198ab" providerId="ADAL" clId="{C32FB51B-3BFB-2047-8F74-5A30D174CF23}" dt="2023-04-12T18:28:47.882" v="1149" actId="20577"/>
          <ac:spMkLst>
            <pc:docMk/>
            <pc:sldMk cId="221674767" sldId="268"/>
            <ac:spMk id="14" creationId="{459D8A53-F81B-FCDB-E29C-8A1C263033B1}"/>
          </ac:spMkLst>
        </pc:spChg>
        <pc:spChg chg="mod">
          <ac:chgData name="Villegas,Juan G.(Student)" userId="6ea5d8d7-6581-4eb8-bbdd-11aa1f1198ab" providerId="ADAL" clId="{C32FB51B-3BFB-2047-8F74-5A30D174CF23}" dt="2023-04-12T18:29:40.664" v="1316" actId="20577"/>
          <ac:spMkLst>
            <pc:docMk/>
            <pc:sldMk cId="221674767" sldId="268"/>
            <ac:spMk id="15" creationId="{2845A788-626E-0E30-44BC-1DFE7E47BAB0}"/>
          </ac:spMkLst>
        </pc:spChg>
        <pc:spChg chg="mod">
          <ac:chgData name="Villegas,Juan G.(Student)" userId="6ea5d8d7-6581-4eb8-bbdd-11aa1f1198ab" providerId="ADAL" clId="{C32FB51B-3BFB-2047-8F74-5A30D174CF23}" dt="2023-04-12T18:30:01.536" v="1369" actId="20577"/>
          <ac:spMkLst>
            <pc:docMk/>
            <pc:sldMk cId="221674767" sldId="268"/>
            <ac:spMk id="16" creationId="{28BE4C55-2ED0-DF5D-6751-748F6C2C3DB8}"/>
          </ac:spMkLst>
        </pc:spChg>
        <pc:picChg chg="add mod">
          <ac:chgData name="Villegas,Juan G.(Student)" userId="6ea5d8d7-6581-4eb8-bbdd-11aa1f1198ab" providerId="ADAL" clId="{C32FB51B-3BFB-2047-8F74-5A30D174CF23}" dt="2023-04-12T18:28:01.009" v="1066" actId="1076"/>
          <ac:picMkLst>
            <pc:docMk/>
            <pc:sldMk cId="221674767" sldId="268"/>
            <ac:picMk id="5" creationId="{C3BB9AEB-1405-E3A9-F57A-8B1F92AC4BA0}"/>
          </ac:picMkLst>
        </pc:picChg>
        <pc:picChg chg="del">
          <ac:chgData name="Villegas,Juan G.(Student)" userId="6ea5d8d7-6581-4eb8-bbdd-11aa1f1198ab" providerId="ADAL" clId="{C32FB51B-3BFB-2047-8F74-5A30D174CF23}" dt="2023-04-12T18:17:45.681" v="1037" actId="478"/>
          <ac:picMkLst>
            <pc:docMk/>
            <pc:sldMk cId="221674767" sldId="268"/>
            <ac:picMk id="6" creationId="{D65C7C43-ED0F-7B43-E7D8-0E20F54D179F}"/>
          </ac:picMkLst>
        </pc:picChg>
        <pc:picChg chg="add mod">
          <ac:chgData name="Villegas,Juan G.(Student)" userId="6ea5d8d7-6581-4eb8-bbdd-11aa1f1198ab" providerId="ADAL" clId="{C32FB51B-3BFB-2047-8F74-5A30D174CF23}" dt="2023-04-12T18:28:04.008" v="1067" actId="1076"/>
          <ac:picMkLst>
            <pc:docMk/>
            <pc:sldMk cId="221674767" sldId="268"/>
            <ac:picMk id="8" creationId="{B443931E-CCA1-867B-65EC-55CE40C4E47B}"/>
          </ac:picMkLst>
        </pc:picChg>
        <pc:picChg chg="del">
          <ac:chgData name="Villegas,Juan G.(Student)" userId="6ea5d8d7-6581-4eb8-bbdd-11aa1f1198ab" providerId="ADAL" clId="{C32FB51B-3BFB-2047-8F74-5A30D174CF23}" dt="2023-04-12T18:17:47.684" v="1039" actId="478"/>
          <ac:picMkLst>
            <pc:docMk/>
            <pc:sldMk cId="221674767" sldId="268"/>
            <ac:picMk id="10" creationId="{24FDC124-314B-16B5-EB30-B53ECB51C10B}"/>
          </ac:picMkLst>
        </pc:picChg>
        <pc:picChg chg="add mod">
          <ac:chgData name="Villegas,Juan G.(Student)" userId="6ea5d8d7-6581-4eb8-bbdd-11aa1f1198ab" providerId="ADAL" clId="{C32FB51B-3BFB-2047-8F74-5A30D174CF23}" dt="2023-04-12T18:28:12.308" v="1069" actId="1076"/>
          <ac:picMkLst>
            <pc:docMk/>
            <pc:sldMk cId="221674767" sldId="268"/>
            <ac:picMk id="11" creationId="{070D950D-95FA-1640-0271-7EFB2E448D99}"/>
          </ac:picMkLst>
        </pc:picChg>
        <pc:picChg chg="del">
          <ac:chgData name="Villegas,Juan G.(Student)" userId="6ea5d8d7-6581-4eb8-bbdd-11aa1f1198ab" providerId="ADAL" clId="{C32FB51B-3BFB-2047-8F74-5A30D174CF23}" dt="2023-04-12T18:17:46.265" v="1038" actId="478"/>
          <ac:picMkLst>
            <pc:docMk/>
            <pc:sldMk cId="221674767" sldId="268"/>
            <ac:picMk id="12" creationId="{63865C39-BC0F-1206-AFEF-D0C288BA3C9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0F4CE-4723-4163-9176-F79F02E1D3A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387E94-3EED-4AF9-A8D4-F4101840AA35}">
      <dgm:prSet/>
      <dgm:spPr/>
      <dgm:t>
        <a:bodyPr/>
        <a:lstStyle/>
        <a:p>
          <a:r>
            <a:rPr lang="en-US"/>
            <a:t>Learn how to use JMeter</a:t>
          </a:r>
        </a:p>
      </dgm:t>
    </dgm:pt>
    <dgm:pt modelId="{2406D5AF-C786-4B9B-8387-C6883E6988BE}" type="parTrans" cxnId="{4FE7ABCE-3A5B-435C-86C4-7847BFC98C32}">
      <dgm:prSet/>
      <dgm:spPr/>
      <dgm:t>
        <a:bodyPr/>
        <a:lstStyle/>
        <a:p>
          <a:endParaRPr lang="en-US"/>
        </a:p>
      </dgm:t>
    </dgm:pt>
    <dgm:pt modelId="{03C7D405-5A7F-4B23-90A3-A16BF2B907C1}" type="sibTrans" cxnId="{4FE7ABCE-3A5B-435C-86C4-7847BFC98C3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8DE7DD-DA19-4A6F-A7E5-37EECBFDF79D}">
      <dgm:prSet/>
      <dgm:spPr/>
      <dgm:t>
        <a:bodyPr/>
        <a:lstStyle/>
        <a:p>
          <a:r>
            <a:rPr lang="en-US"/>
            <a:t>Compare the Performance testing:</a:t>
          </a:r>
        </a:p>
      </dgm:t>
    </dgm:pt>
    <dgm:pt modelId="{EF6B62CA-E35F-4968-8657-D3D263B51F2D}" type="parTrans" cxnId="{5718FBFC-B6EA-41CD-A944-3E39878D211B}">
      <dgm:prSet/>
      <dgm:spPr/>
      <dgm:t>
        <a:bodyPr/>
        <a:lstStyle/>
        <a:p>
          <a:endParaRPr lang="en-US"/>
        </a:p>
      </dgm:t>
    </dgm:pt>
    <dgm:pt modelId="{E7D84656-9AA8-4E68-A666-9DEDB426EF1A}" type="sibTrans" cxnId="{5718FBFC-B6EA-41CD-A944-3E39878D211B}">
      <dgm:prSet/>
      <dgm:spPr/>
      <dgm:t>
        <a:bodyPr/>
        <a:lstStyle/>
        <a:p>
          <a:endParaRPr lang="en-US"/>
        </a:p>
      </dgm:t>
    </dgm:pt>
    <dgm:pt modelId="{06322695-0718-4FA1-ADA3-6CD7E9756934}">
      <dgm:prSet/>
      <dgm:spPr/>
      <dgm:t>
        <a:bodyPr/>
        <a:lstStyle/>
        <a:p>
          <a:r>
            <a:rPr lang="en-US" b="1"/>
            <a:t>Query speeds</a:t>
          </a:r>
          <a:endParaRPr lang="en-US"/>
        </a:p>
      </dgm:t>
    </dgm:pt>
    <dgm:pt modelId="{DE18B6A4-A8DC-4A30-98F7-CA6DF106A7B7}" type="parTrans" cxnId="{B153DDAE-D3AD-438A-8B18-8E8740F1168E}">
      <dgm:prSet/>
      <dgm:spPr/>
      <dgm:t>
        <a:bodyPr/>
        <a:lstStyle/>
        <a:p>
          <a:endParaRPr lang="en-US"/>
        </a:p>
      </dgm:t>
    </dgm:pt>
    <dgm:pt modelId="{72B1FF35-7F07-468B-9DDD-E4D588D1682F}" type="sibTrans" cxnId="{B153DDAE-D3AD-438A-8B18-8E8740F1168E}">
      <dgm:prSet/>
      <dgm:spPr/>
      <dgm:t>
        <a:bodyPr/>
        <a:lstStyle/>
        <a:p>
          <a:endParaRPr lang="en-US"/>
        </a:p>
      </dgm:t>
    </dgm:pt>
    <dgm:pt modelId="{FDA96F23-E222-47CA-8DC9-F9FF8377262E}">
      <dgm:prSet/>
      <dgm:spPr/>
      <dgm:t>
        <a:bodyPr/>
        <a:lstStyle/>
        <a:p>
          <a:r>
            <a:rPr lang="en-US" b="1"/>
            <a:t>Insertion speed</a:t>
          </a:r>
          <a:endParaRPr lang="en-US"/>
        </a:p>
      </dgm:t>
    </dgm:pt>
    <dgm:pt modelId="{43270B79-7EA7-48A7-8FC5-596765BC4630}" type="parTrans" cxnId="{2D6DEDE3-BD54-422A-B6AD-4558059F171A}">
      <dgm:prSet/>
      <dgm:spPr/>
      <dgm:t>
        <a:bodyPr/>
        <a:lstStyle/>
        <a:p>
          <a:endParaRPr lang="en-US"/>
        </a:p>
      </dgm:t>
    </dgm:pt>
    <dgm:pt modelId="{FBE0D6E9-3760-45B5-9D35-DFB00CAFE30C}" type="sibTrans" cxnId="{2D6DEDE3-BD54-422A-B6AD-4558059F171A}">
      <dgm:prSet/>
      <dgm:spPr/>
      <dgm:t>
        <a:bodyPr/>
        <a:lstStyle/>
        <a:p>
          <a:endParaRPr lang="en-US"/>
        </a:p>
      </dgm:t>
    </dgm:pt>
    <dgm:pt modelId="{17F52C21-7D54-4F95-896F-A10601F14AD2}">
      <dgm:prSet/>
      <dgm:spPr/>
      <dgm:t>
        <a:bodyPr/>
        <a:lstStyle/>
        <a:p>
          <a:r>
            <a:rPr lang="en-US" b="1"/>
            <a:t>Update speed</a:t>
          </a:r>
          <a:endParaRPr lang="en-US"/>
        </a:p>
      </dgm:t>
    </dgm:pt>
    <dgm:pt modelId="{98ABDE2B-2EC6-4365-A37A-6962BB6A27DC}" type="parTrans" cxnId="{289CCD64-0440-41B4-BAA5-FFF1F1E715FE}">
      <dgm:prSet/>
      <dgm:spPr/>
      <dgm:t>
        <a:bodyPr/>
        <a:lstStyle/>
        <a:p>
          <a:endParaRPr lang="en-US"/>
        </a:p>
      </dgm:t>
    </dgm:pt>
    <dgm:pt modelId="{C85C9EEC-755F-447B-8549-BF59A28260B6}" type="sibTrans" cxnId="{289CCD64-0440-41B4-BAA5-FFF1F1E715FE}">
      <dgm:prSet/>
      <dgm:spPr/>
      <dgm:t>
        <a:bodyPr/>
        <a:lstStyle/>
        <a:p>
          <a:endParaRPr lang="en-US"/>
        </a:p>
      </dgm:t>
    </dgm:pt>
    <dgm:pt modelId="{91A53205-AB7B-41E6-9C55-4AF20E910A05}">
      <dgm:prSet/>
      <dgm:spPr/>
      <dgm:t>
        <a:bodyPr/>
        <a:lstStyle/>
        <a:p>
          <a:r>
            <a:rPr lang="en-US" b="1"/>
            <a:t>Scalability</a:t>
          </a:r>
          <a:endParaRPr lang="en-US"/>
        </a:p>
      </dgm:t>
    </dgm:pt>
    <dgm:pt modelId="{5DFECF61-50F0-44A4-A165-E1AB84F021B6}" type="parTrans" cxnId="{4398DC9B-F69B-422B-8C51-29A7230EA1CC}">
      <dgm:prSet/>
      <dgm:spPr/>
      <dgm:t>
        <a:bodyPr/>
        <a:lstStyle/>
        <a:p>
          <a:endParaRPr lang="en-US"/>
        </a:p>
      </dgm:t>
    </dgm:pt>
    <dgm:pt modelId="{160080A3-6A3B-44F5-8590-5D0AD8FC26BD}" type="sibTrans" cxnId="{4398DC9B-F69B-422B-8C51-29A7230EA1CC}">
      <dgm:prSet/>
      <dgm:spPr/>
      <dgm:t>
        <a:bodyPr/>
        <a:lstStyle/>
        <a:p>
          <a:endParaRPr lang="en-US"/>
        </a:p>
      </dgm:t>
    </dgm:pt>
    <dgm:pt modelId="{13CB4147-432F-4F9F-8772-99A1DD65210A}">
      <dgm:prSet/>
      <dgm:spPr/>
      <dgm:t>
        <a:bodyPr/>
        <a:lstStyle/>
        <a:p>
          <a:r>
            <a:rPr lang="en-US" b="1" dirty="0"/>
            <a:t>Load Testing</a:t>
          </a:r>
        </a:p>
      </dgm:t>
    </dgm:pt>
    <dgm:pt modelId="{C1AE9AC7-236E-4114-9B47-18E2400AD981}" type="parTrans" cxnId="{EACD8435-5585-4F51-B56E-B10955CF264F}">
      <dgm:prSet/>
      <dgm:spPr/>
      <dgm:t>
        <a:bodyPr/>
        <a:lstStyle/>
        <a:p>
          <a:endParaRPr lang="en-US"/>
        </a:p>
      </dgm:t>
    </dgm:pt>
    <dgm:pt modelId="{73FF178E-4241-42FC-841A-5FD76AB36272}" type="sibTrans" cxnId="{EACD8435-5585-4F51-B56E-B10955CF264F}">
      <dgm:prSet/>
      <dgm:spPr/>
      <dgm:t>
        <a:bodyPr/>
        <a:lstStyle/>
        <a:p>
          <a:endParaRPr lang="en-US"/>
        </a:p>
      </dgm:t>
    </dgm:pt>
    <dgm:pt modelId="{EF6E52AB-5C72-4320-B622-5937E0D16FC4}">
      <dgm:prSet/>
      <dgm:spPr/>
      <dgm:t>
        <a:bodyPr/>
        <a:lstStyle/>
        <a:p>
          <a:r>
            <a:rPr lang="en-US"/>
            <a:t>Conduct an EDA on the Realtors data:</a:t>
          </a:r>
        </a:p>
      </dgm:t>
    </dgm:pt>
    <dgm:pt modelId="{C3B1BB65-3A8C-465D-89D4-D89B1A1F68BC}" type="parTrans" cxnId="{AACD77C1-FFBB-4A85-A1FC-925869497144}">
      <dgm:prSet/>
      <dgm:spPr/>
      <dgm:t>
        <a:bodyPr/>
        <a:lstStyle/>
        <a:p>
          <a:endParaRPr lang="en-US"/>
        </a:p>
      </dgm:t>
    </dgm:pt>
    <dgm:pt modelId="{9000C5F7-4012-4084-B7AD-AB42E10D73BB}" type="sibTrans" cxnId="{AACD77C1-FFBB-4A85-A1FC-92586949714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C08F60F-62BC-4E3E-A9AA-1F0C1AB925AA}">
      <dgm:prSet/>
      <dgm:spPr/>
      <dgm:t>
        <a:bodyPr/>
        <a:lstStyle/>
        <a:p>
          <a:r>
            <a:rPr lang="en-US"/>
            <a:t>Use a connector on python to extract this data from the databases</a:t>
          </a:r>
        </a:p>
      </dgm:t>
    </dgm:pt>
    <dgm:pt modelId="{59F5E7D8-6101-4076-8C35-8D4F67F2870E}" type="parTrans" cxnId="{7642E155-80F7-4937-9C26-25B0566D9514}">
      <dgm:prSet/>
      <dgm:spPr/>
      <dgm:t>
        <a:bodyPr/>
        <a:lstStyle/>
        <a:p>
          <a:endParaRPr lang="en-US"/>
        </a:p>
      </dgm:t>
    </dgm:pt>
    <dgm:pt modelId="{B87EC810-CD15-4C3F-A501-900C0CBBE8F3}" type="sibTrans" cxnId="{7642E155-80F7-4937-9C26-25B0566D9514}">
      <dgm:prSet/>
      <dgm:spPr/>
      <dgm:t>
        <a:bodyPr/>
        <a:lstStyle/>
        <a:p>
          <a:endParaRPr lang="en-US"/>
        </a:p>
      </dgm:t>
    </dgm:pt>
    <dgm:pt modelId="{1A567808-B0DE-CC45-A117-FD9020A8BCF9}" type="pres">
      <dgm:prSet presAssocID="{1E30F4CE-4723-4163-9176-F79F02E1D3A3}" presName="Name0" presStyleCnt="0">
        <dgm:presLayoutVars>
          <dgm:animLvl val="lvl"/>
          <dgm:resizeHandles val="exact"/>
        </dgm:presLayoutVars>
      </dgm:prSet>
      <dgm:spPr/>
    </dgm:pt>
    <dgm:pt modelId="{C294224B-CE16-194B-ACB4-922B431BF616}" type="pres">
      <dgm:prSet presAssocID="{F6387E94-3EED-4AF9-A8D4-F4101840AA35}" presName="compositeNode" presStyleCnt="0">
        <dgm:presLayoutVars>
          <dgm:bulletEnabled val="1"/>
        </dgm:presLayoutVars>
      </dgm:prSet>
      <dgm:spPr/>
    </dgm:pt>
    <dgm:pt modelId="{C13C2954-73DD-9C4B-ADF8-BE3D4C5458EA}" type="pres">
      <dgm:prSet presAssocID="{F6387E94-3EED-4AF9-A8D4-F4101840AA35}" presName="bgRect" presStyleLbl="bgAccFollowNode1" presStyleIdx="0" presStyleCnt="2"/>
      <dgm:spPr/>
    </dgm:pt>
    <dgm:pt modelId="{CB5F0DE6-CDD0-5A45-A133-40AC97892258}" type="pres">
      <dgm:prSet presAssocID="{03C7D405-5A7F-4B23-90A3-A16BF2B907C1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3D1D119-EEB4-3948-BFCF-1AB58EDFBA76}" type="pres">
      <dgm:prSet presAssocID="{F6387E94-3EED-4AF9-A8D4-F4101840AA35}" presName="bottomLine" presStyleLbl="alignNode1" presStyleIdx="1" presStyleCnt="4">
        <dgm:presLayoutVars/>
      </dgm:prSet>
      <dgm:spPr/>
    </dgm:pt>
    <dgm:pt modelId="{A374E070-B0AE-F346-93E4-16F9CF849FC2}" type="pres">
      <dgm:prSet presAssocID="{F6387E94-3EED-4AF9-A8D4-F4101840AA35}" presName="nodeText" presStyleLbl="bgAccFollowNode1" presStyleIdx="0" presStyleCnt="2">
        <dgm:presLayoutVars>
          <dgm:bulletEnabled val="1"/>
        </dgm:presLayoutVars>
      </dgm:prSet>
      <dgm:spPr/>
    </dgm:pt>
    <dgm:pt modelId="{549BD530-EDC2-224D-A966-F312D5536D56}" type="pres">
      <dgm:prSet presAssocID="{03C7D405-5A7F-4B23-90A3-A16BF2B907C1}" presName="sibTrans" presStyleCnt="0"/>
      <dgm:spPr/>
    </dgm:pt>
    <dgm:pt modelId="{5B9D65FB-5169-D84D-8374-DB16F94F201C}" type="pres">
      <dgm:prSet presAssocID="{EF6E52AB-5C72-4320-B622-5937E0D16FC4}" presName="compositeNode" presStyleCnt="0">
        <dgm:presLayoutVars>
          <dgm:bulletEnabled val="1"/>
        </dgm:presLayoutVars>
      </dgm:prSet>
      <dgm:spPr/>
    </dgm:pt>
    <dgm:pt modelId="{A95E4889-0A56-3E41-9DC7-B2A625CBEAE7}" type="pres">
      <dgm:prSet presAssocID="{EF6E52AB-5C72-4320-B622-5937E0D16FC4}" presName="bgRect" presStyleLbl="bgAccFollowNode1" presStyleIdx="1" presStyleCnt="2"/>
      <dgm:spPr/>
    </dgm:pt>
    <dgm:pt modelId="{AA9A367A-DD82-724F-9900-35A0390F34B5}" type="pres">
      <dgm:prSet presAssocID="{9000C5F7-4012-4084-B7AD-AB42E10D73BB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3A21A551-B9DD-AA44-93B6-2729C5472A86}" type="pres">
      <dgm:prSet presAssocID="{EF6E52AB-5C72-4320-B622-5937E0D16FC4}" presName="bottomLine" presStyleLbl="alignNode1" presStyleIdx="3" presStyleCnt="4">
        <dgm:presLayoutVars/>
      </dgm:prSet>
      <dgm:spPr/>
    </dgm:pt>
    <dgm:pt modelId="{D15BF306-22B3-BB4C-9E6D-9FBBA25CA99C}" type="pres">
      <dgm:prSet presAssocID="{EF6E52AB-5C72-4320-B622-5937E0D16FC4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1468AD0B-4E00-8C4E-BBD9-C04B717962B1}" type="presOf" srcId="{F6387E94-3EED-4AF9-A8D4-F4101840AA35}" destId="{C13C2954-73DD-9C4B-ADF8-BE3D4C5458EA}" srcOrd="0" destOrd="0" presId="urn:microsoft.com/office/officeart/2016/7/layout/BasicLinearProcessNumbered"/>
    <dgm:cxn modelId="{246DBD10-1379-7F4E-92D4-300E34028697}" type="presOf" srcId="{13CB4147-432F-4F9F-8772-99A1DD65210A}" destId="{A374E070-B0AE-F346-93E4-16F9CF849FC2}" srcOrd="0" destOrd="6" presId="urn:microsoft.com/office/officeart/2016/7/layout/BasicLinearProcessNumbered"/>
    <dgm:cxn modelId="{472D0423-A31F-6947-A5BA-F9589E20F471}" type="presOf" srcId="{E58DE7DD-DA19-4A6F-A7E5-37EECBFDF79D}" destId="{A374E070-B0AE-F346-93E4-16F9CF849FC2}" srcOrd="0" destOrd="1" presId="urn:microsoft.com/office/officeart/2016/7/layout/BasicLinearProcessNumbered"/>
    <dgm:cxn modelId="{2ADB5125-5C3B-9143-A542-C44F500209FF}" type="presOf" srcId="{6C08F60F-62BC-4E3E-A9AA-1F0C1AB925AA}" destId="{D15BF306-22B3-BB4C-9E6D-9FBBA25CA99C}" srcOrd="0" destOrd="1" presId="urn:microsoft.com/office/officeart/2016/7/layout/BasicLinearProcessNumbered"/>
    <dgm:cxn modelId="{D1F8CB2F-BA5A-C94D-87B9-6402B0D24645}" type="presOf" srcId="{17F52C21-7D54-4F95-896F-A10601F14AD2}" destId="{A374E070-B0AE-F346-93E4-16F9CF849FC2}" srcOrd="0" destOrd="4" presId="urn:microsoft.com/office/officeart/2016/7/layout/BasicLinearProcessNumbered"/>
    <dgm:cxn modelId="{EACD8435-5585-4F51-B56E-B10955CF264F}" srcId="{E58DE7DD-DA19-4A6F-A7E5-37EECBFDF79D}" destId="{13CB4147-432F-4F9F-8772-99A1DD65210A}" srcOrd="4" destOrd="0" parTransId="{C1AE9AC7-236E-4114-9B47-18E2400AD981}" sibTransId="{73FF178E-4241-42FC-841A-5FD76AB36272}"/>
    <dgm:cxn modelId="{A0B79A46-E266-E64E-B416-D95211D68FA8}" type="presOf" srcId="{1E30F4CE-4723-4163-9176-F79F02E1D3A3}" destId="{1A567808-B0DE-CC45-A117-FD9020A8BCF9}" srcOrd="0" destOrd="0" presId="urn:microsoft.com/office/officeart/2016/7/layout/BasicLinearProcessNumbered"/>
    <dgm:cxn modelId="{40CB874A-AD88-7B41-9657-67E6CB67DD9D}" type="presOf" srcId="{9000C5F7-4012-4084-B7AD-AB42E10D73BB}" destId="{AA9A367A-DD82-724F-9900-35A0390F34B5}" srcOrd="0" destOrd="0" presId="urn:microsoft.com/office/officeart/2016/7/layout/BasicLinearProcessNumbered"/>
    <dgm:cxn modelId="{7642E155-80F7-4937-9C26-25B0566D9514}" srcId="{EF6E52AB-5C72-4320-B622-5937E0D16FC4}" destId="{6C08F60F-62BC-4E3E-A9AA-1F0C1AB925AA}" srcOrd="0" destOrd="0" parTransId="{59F5E7D8-6101-4076-8C35-8D4F67F2870E}" sibTransId="{B87EC810-CD15-4C3F-A501-900C0CBBE8F3}"/>
    <dgm:cxn modelId="{289CCD64-0440-41B4-BAA5-FFF1F1E715FE}" srcId="{E58DE7DD-DA19-4A6F-A7E5-37EECBFDF79D}" destId="{17F52C21-7D54-4F95-896F-A10601F14AD2}" srcOrd="2" destOrd="0" parTransId="{98ABDE2B-2EC6-4365-A37A-6962BB6A27DC}" sibTransId="{C85C9EEC-755F-447B-8549-BF59A28260B6}"/>
    <dgm:cxn modelId="{0816CF65-4D76-CA40-A433-3FD245A6C63A}" type="presOf" srcId="{03C7D405-5A7F-4B23-90A3-A16BF2B907C1}" destId="{CB5F0DE6-CDD0-5A45-A133-40AC97892258}" srcOrd="0" destOrd="0" presId="urn:microsoft.com/office/officeart/2016/7/layout/BasicLinearProcessNumbered"/>
    <dgm:cxn modelId="{81D02E6D-0DC5-2A4F-9E04-2C9081273351}" type="presOf" srcId="{F6387E94-3EED-4AF9-A8D4-F4101840AA35}" destId="{A374E070-B0AE-F346-93E4-16F9CF849FC2}" srcOrd="1" destOrd="0" presId="urn:microsoft.com/office/officeart/2016/7/layout/BasicLinearProcessNumbered"/>
    <dgm:cxn modelId="{F904C97E-3846-BE45-AAE5-BAD09FD53E95}" type="presOf" srcId="{EF6E52AB-5C72-4320-B622-5937E0D16FC4}" destId="{A95E4889-0A56-3E41-9DC7-B2A625CBEAE7}" srcOrd="0" destOrd="0" presId="urn:microsoft.com/office/officeart/2016/7/layout/BasicLinearProcessNumbered"/>
    <dgm:cxn modelId="{4398DC9B-F69B-422B-8C51-29A7230EA1CC}" srcId="{E58DE7DD-DA19-4A6F-A7E5-37EECBFDF79D}" destId="{91A53205-AB7B-41E6-9C55-4AF20E910A05}" srcOrd="3" destOrd="0" parTransId="{5DFECF61-50F0-44A4-A165-E1AB84F021B6}" sibTransId="{160080A3-6A3B-44F5-8590-5D0AD8FC26BD}"/>
    <dgm:cxn modelId="{907FE7A4-45D0-164E-AB2B-486E7F8BDBCB}" type="presOf" srcId="{91A53205-AB7B-41E6-9C55-4AF20E910A05}" destId="{A374E070-B0AE-F346-93E4-16F9CF849FC2}" srcOrd="0" destOrd="5" presId="urn:microsoft.com/office/officeart/2016/7/layout/BasicLinearProcessNumbered"/>
    <dgm:cxn modelId="{B153DDAE-D3AD-438A-8B18-8E8740F1168E}" srcId="{E58DE7DD-DA19-4A6F-A7E5-37EECBFDF79D}" destId="{06322695-0718-4FA1-ADA3-6CD7E9756934}" srcOrd="0" destOrd="0" parTransId="{DE18B6A4-A8DC-4A30-98F7-CA6DF106A7B7}" sibTransId="{72B1FF35-7F07-468B-9DDD-E4D588D1682F}"/>
    <dgm:cxn modelId="{3B06EFB4-A86A-A748-9049-201F1EBFFCCC}" type="presOf" srcId="{06322695-0718-4FA1-ADA3-6CD7E9756934}" destId="{A374E070-B0AE-F346-93E4-16F9CF849FC2}" srcOrd="0" destOrd="2" presId="urn:microsoft.com/office/officeart/2016/7/layout/BasicLinearProcessNumbered"/>
    <dgm:cxn modelId="{6BB4F5B5-AE21-7D4E-8DF0-043D857A7364}" type="presOf" srcId="{EF6E52AB-5C72-4320-B622-5937E0D16FC4}" destId="{D15BF306-22B3-BB4C-9E6D-9FBBA25CA99C}" srcOrd="1" destOrd="0" presId="urn:microsoft.com/office/officeart/2016/7/layout/BasicLinearProcessNumbered"/>
    <dgm:cxn modelId="{AACD77C1-FFBB-4A85-A1FC-925869497144}" srcId="{1E30F4CE-4723-4163-9176-F79F02E1D3A3}" destId="{EF6E52AB-5C72-4320-B622-5937E0D16FC4}" srcOrd="1" destOrd="0" parTransId="{C3B1BB65-3A8C-465D-89D4-D89B1A1F68BC}" sibTransId="{9000C5F7-4012-4084-B7AD-AB42E10D73BB}"/>
    <dgm:cxn modelId="{4FE7ABCE-3A5B-435C-86C4-7847BFC98C32}" srcId="{1E30F4CE-4723-4163-9176-F79F02E1D3A3}" destId="{F6387E94-3EED-4AF9-A8D4-F4101840AA35}" srcOrd="0" destOrd="0" parTransId="{2406D5AF-C786-4B9B-8387-C6883E6988BE}" sibTransId="{03C7D405-5A7F-4B23-90A3-A16BF2B907C1}"/>
    <dgm:cxn modelId="{9B6D41DA-93EE-414A-8BF0-58627EE616D8}" type="presOf" srcId="{FDA96F23-E222-47CA-8DC9-F9FF8377262E}" destId="{A374E070-B0AE-F346-93E4-16F9CF849FC2}" srcOrd="0" destOrd="3" presId="urn:microsoft.com/office/officeart/2016/7/layout/BasicLinearProcessNumbered"/>
    <dgm:cxn modelId="{2D6DEDE3-BD54-422A-B6AD-4558059F171A}" srcId="{E58DE7DD-DA19-4A6F-A7E5-37EECBFDF79D}" destId="{FDA96F23-E222-47CA-8DC9-F9FF8377262E}" srcOrd="1" destOrd="0" parTransId="{43270B79-7EA7-48A7-8FC5-596765BC4630}" sibTransId="{FBE0D6E9-3760-45B5-9D35-DFB00CAFE30C}"/>
    <dgm:cxn modelId="{5718FBFC-B6EA-41CD-A944-3E39878D211B}" srcId="{F6387E94-3EED-4AF9-A8D4-F4101840AA35}" destId="{E58DE7DD-DA19-4A6F-A7E5-37EECBFDF79D}" srcOrd="0" destOrd="0" parTransId="{EF6B62CA-E35F-4968-8657-D3D263B51F2D}" sibTransId="{E7D84656-9AA8-4E68-A666-9DEDB426EF1A}"/>
    <dgm:cxn modelId="{E9E2DCF8-5368-3945-9842-6F1C89D4C8CD}" type="presParOf" srcId="{1A567808-B0DE-CC45-A117-FD9020A8BCF9}" destId="{C294224B-CE16-194B-ACB4-922B431BF616}" srcOrd="0" destOrd="0" presId="urn:microsoft.com/office/officeart/2016/7/layout/BasicLinearProcessNumbered"/>
    <dgm:cxn modelId="{10CD9F3D-69A8-5C4A-B29B-7B16C6AAC8F8}" type="presParOf" srcId="{C294224B-CE16-194B-ACB4-922B431BF616}" destId="{C13C2954-73DD-9C4B-ADF8-BE3D4C5458EA}" srcOrd="0" destOrd="0" presId="urn:microsoft.com/office/officeart/2016/7/layout/BasicLinearProcessNumbered"/>
    <dgm:cxn modelId="{77242552-73EA-4B4D-A43F-B424F0BD682A}" type="presParOf" srcId="{C294224B-CE16-194B-ACB4-922B431BF616}" destId="{CB5F0DE6-CDD0-5A45-A133-40AC97892258}" srcOrd="1" destOrd="0" presId="urn:microsoft.com/office/officeart/2016/7/layout/BasicLinearProcessNumbered"/>
    <dgm:cxn modelId="{F04F71D9-9A74-2E4C-AEBE-F8AD3F0C66C5}" type="presParOf" srcId="{C294224B-CE16-194B-ACB4-922B431BF616}" destId="{C3D1D119-EEB4-3948-BFCF-1AB58EDFBA76}" srcOrd="2" destOrd="0" presId="urn:microsoft.com/office/officeart/2016/7/layout/BasicLinearProcessNumbered"/>
    <dgm:cxn modelId="{E4AB21F0-B3A9-2244-ACCD-676672CFF32C}" type="presParOf" srcId="{C294224B-CE16-194B-ACB4-922B431BF616}" destId="{A374E070-B0AE-F346-93E4-16F9CF849FC2}" srcOrd="3" destOrd="0" presId="urn:microsoft.com/office/officeart/2016/7/layout/BasicLinearProcessNumbered"/>
    <dgm:cxn modelId="{C2384884-2815-DC48-A409-797D3448E1A6}" type="presParOf" srcId="{1A567808-B0DE-CC45-A117-FD9020A8BCF9}" destId="{549BD530-EDC2-224D-A966-F312D5536D56}" srcOrd="1" destOrd="0" presId="urn:microsoft.com/office/officeart/2016/7/layout/BasicLinearProcessNumbered"/>
    <dgm:cxn modelId="{DA6A6ED6-FE0B-2040-A9BA-F053B5F651F4}" type="presParOf" srcId="{1A567808-B0DE-CC45-A117-FD9020A8BCF9}" destId="{5B9D65FB-5169-D84D-8374-DB16F94F201C}" srcOrd="2" destOrd="0" presId="urn:microsoft.com/office/officeart/2016/7/layout/BasicLinearProcessNumbered"/>
    <dgm:cxn modelId="{904FBD80-D090-FB47-B3D6-FB39217DBE5A}" type="presParOf" srcId="{5B9D65FB-5169-D84D-8374-DB16F94F201C}" destId="{A95E4889-0A56-3E41-9DC7-B2A625CBEAE7}" srcOrd="0" destOrd="0" presId="urn:microsoft.com/office/officeart/2016/7/layout/BasicLinearProcessNumbered"/>
    <dgm:cxn modelId="{B9E59A7B-F57E-5548-92FB-D871194FAA21}" type="presParOf" srcId="{5B9D65FB-5169-D84D-8374-DB16F94F201C}" destId="{AA9A367A-DD82-724F-9900-35A0390F34B5}" srcOrd="1" destOrd="0" presId="urn:microsoft.com/office/officeart/2016/7/layout/BasicLinearProcessNumbered"/>
    <dgm:cxn modelId="{2742F1A1-577B-BE4F-9F0D-42648A5F1F81}" type="presParOf" srcId="{5B9D65FB-5169-D84D-8374-DB16F94F201C}" destId="{3A21A551-B9DD-AA44-93B6-2729C5472A86}" srcOrd="2" destOrd="0" presId="urn:microsoft.com/office/officeart/2016/7/layout/BasicLinearProcessNumbered"/>
    <dgm:cxn modelId="{CFF4B2C2-77E9-674E-B2B1-0D2275209324}" type="presParOf" srcId="{5B9D65FB-5169-D84D-8374-DB16F94F201C}" destId="{D15BF306-22B3-BB4C-9E6D-9FBBA25CA99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C2954-73DD-9C4B-ADF8-BE3D4C5458EA}">
      <dsp:nvSpPr>
        <dsp:cNvPr id="0" name=""/>
        <dsp:cNvSpPr/>
      </dsp:nvSpPr>
      <dsp:spPr>
        <a:xfrm>
          <a:off x="1005" y="0"/>
          <a:ext cx="3921080" cy="50915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03" tIns="330200" rIns="30570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how to use JMeter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Compare the Performance testing: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Query speeds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Insertion speed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Update speed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Scalability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Load Testing</a:t>
          </a:r>
        </a:p>
      </dsp:txBody>
      <dsp:txXfrm>
        <a:off x="1005" y="1934787"/>
        <a:ext cx="3921080" cy="3054927"/>
      </dsp:txXfrm>
    </dsp:sp>
    <dsp:sp modelId="{CB5F0DE6-CDD0-5A45-A133-40AC97892258}">
      <dsp:nvSpPr>
        <dsp:cNvPr id="0" name=""/>
        <dsp:cNvSpPr/>
      </dsp:nvSpPr>
      <dsp:spPr>
        <a:xfrm>
          <a:off x="1197813" y="509154"/>
          <a:ext cx="1527463" cy="1527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87" tIns="12700" rIns="1190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421505" y="732846"/>
        <a:ext cx="1080079" cy="1080079"/>
      </dsp:txXfrm>
    </dsp:sp>
    <dsp:sp modelId="{C3D1D119-EEB4-3948-BFCF-1AB58EDFBA76}">
      <dsp:nvSpPr>
        <dsp:cNvPr id="0" name=""/>
        <dsp:cNvSpPr/>
      </dsp:nvSpPr>
      <dsp:spPr>
        <a:xfrm>
          <a:off x="1005" y="5091472"/>
          <a:ext cx="392108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E4889-0A56-3E41-9DC7-B2A625CBEAE7}">
      <dsp:nvSpPr>
        <dsp:cNvPr id="0" name=""/>
        <dsp:cNvSpPr/>
      </dsp:nvSpPr>
      <dsp:spPr>
        <a:xfrm>
          <a:off x="4314194" y="0"/>
          <a:ext cx="3921080" cy="50915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703" tIns="330200" rIns="30570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Conduct an EDA on the Realtors data: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Use a connector on python to extract this data from the databases</a:t>
          </a:r>
        </a:p>
      </dsp:txBody>
      <dsp:txXfrm>
        <a:off x="4314194" y="1934787"/>
        <a:ext cx="3921080" cy="3054927"/>
      </dsp:txXfrm>
    </dsp:sp>
    <dsp:sp modelId="{AA9A367A-DD82-724F-9900-35A0390F34B5}">
      <dsp:nvSpPr>
        <dsp:cNvPr id="0" name=""/>
        <dsp:cNvSpPr/>
      </dsp:nvSpPr>
      <dsp:spPr>
        <a:xfrm>
          <a:off x="5511002" y="509154"/>
          <a:ext cx="1527463" cy="15274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87" tIns="12700" rIns="1190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734694" y="732846"/>
        <a:ext cx="1080079" cy="1080079"/>
      </dsp:txXfrm>
    </dsp:sp>
    <dsp:sp modelId="{3A21A551-B9DD-AA44-93B6-2729C5472A86}">
      <dsp:nvSpPr>
        <dsp:cNvPr id="0" name=""/>
        <dsp:cNvSpPr/>
      </dsp:nvSpPr>
      <dsp:spPr>
        <a:xfrm>
          <a:off x="4314194" y="5091472"/>
          <a:ext cx="392108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8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9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B5B8F4-B8CD-4612-B40F-A3A51778E36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F614CE-5F43-47D7-850B-F00F4251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blogabdulhalim.blogspot.com/2019/10/tampilan-dan-bagian-worksheet-microsoft-excel.html" TargetMode="External"/><Relationship Id="rId7" Type="http://schemas.openxmlformats.org/officeDocument/2006/relationships/hyperlink" Target="https://themacar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ngimg.com/download/60311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5872-C810-FDB4-9500-5AC0917F6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4552" y="1930400"/>
            <a:ext cx="6677030" cy="1367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Söhne"/>
              </a:rPr>
              <a:t>Housing Project: Transforming, Configuring &amp; Learning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1255C-BFC8-13AB-3B70-053F67907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5906082" cy="1268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Juan Villegas </a:t>
            </a:r>
          </a:p>
          <a:p>
            <a:fld id="{F3E2F4F3-E6A4-4D89-A3A2-A4F9C5E67113}" type="datetime1">
              <a:rPr lang="en-US" sz="2000">
                <a:solidFill>
                  <a:schemeClr val="bg1"/>
                </a:solidFill>
              </a:rPr>
              <a:pPr/>
              <a:t>4/12/23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A8AF1-1365-4A41-80E0-69255FA3A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43000"/>
            <a:ext cx="3531062" cy="4598822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A9A32B9-BC0F-6B31-D5D7-4C99C69F1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78804" y="1107209"/>
            <a:ext cx="1468582" cy="146858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C57CF48-D5B6-37F5-D441-D330B35E8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46975" y="2940314"/>
            <a:ext cx="1468582" cy="1468582"/>
          </a:xfrm>
          <a:prstGeom prst="rect">
            <a:avLst/>
          </a:prstGeom>
        </p:spPr>
      </p:pic>
      <p:pic>
        <p:nvPicPr>
          <p:cNvPr id="14" name="Picture 1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5E55120E-3C41-B90C-36A0-D2D93C8EB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54107" y="2940314"/>
            <a:ext cx="1468582" cy="1468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97BFDE-9E51-A162-D6CB-FC9E0ED9BB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40" y="4755710"/>
            <a:ext cx="691116" cy="6604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F512D55-9E78-0B75-E897-E51A2B95B6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99" y="4755710"/>
            <a:ext cx="685800" cy="660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A8502C-7C12-C493-86C4-7460AFD09417}"/>
              </a:ext>
            </a:extLst>
          </p:cNvPr>
          <p:cNvCxnSpPr>
            <a:cxnSpLocks/>
          </p:cNvCxnSpPr>
          <p:nvPr/>
        </p:nvCxnSpPr>
        <p:spPr>
          <a:xfrm>
            <a:off x="3290211" y="2441388"/>
            <a:ext cx="384829" cy="59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500657-5BA1-38BA-E1C9-6A455604DDD1}"/>
              </a:ext>
            </a:extLst>
          </p:cNvPr>
          <p:cNvCxnSpPr>
            <a:cxnSpLocks/>
          </p:cNvCxnSpPr>
          <p:nvPr/>
        </p:nvCxnSpPr>
        <p:spPr>
          <a:xfrm flipH="1">
            <a:off x="2152073" y="2516317"/>
            <a:ext cx="232665" cy="52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41381F-789D-48E0-8781-93E1B620F187}"/>
              </a:ext>
            </a:extLst>
          </p:cNvPr>
          <p:cNvCxnSpPr/>
          <p:nvPr/>
        </p:nvCxnSpPr>
        <p:spPr>
          <a:xfrm>
            <a:off x="1781266" y="4110182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ED47CA-49E4-C6DB-AA22-F30608F53969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3988398" y="4408896"/>
            <a:ext cx="0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0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C71BEEE-2A04-4630-8841-1AE546F1F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0E60FE8-A77A-44EE-B7E3-81B01B837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412B22F-25D2-40A9-BC17-BA6104E03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587536" y="274707"/>
            <a:ext cx="6053670" cy="6308587"/>
          </a:xfrm>
          <a:custGeom>
            <a:avLst/>
            <a:gdLst>
              <a:gd name="connsiteX0" fmla="*/ 6053670 w 6053670"/>
              <a:gd name="connsiteY0" fmla="*/ 1098 h 6308587"/>
              <a:gd name="connsiteX1" fmla="*/ 6053670 w 6053670"/>
              <a:gd name="connsiteY1" fmla="*/ 391760 h 6308587"/>
              <a:gd name="connsiteX2" fmla="*/ 6053670 w 6053670"/>
              <a:gd name="connsiteY2" fmla="*/ 1254558 h 6308587"/>
              <a:gd name="connsiteX3" fmla="*/ 6053670 w 6053670"/>
              <a:gd name="connsiteY3" fmla="*/ 6308587 h 6308587"/>
              <a:gd name="connsiteX4" fmla="*/ 0 w 6053670"/>
              <a:gd name="connsiteY4" fmla="*/ 6308587 h 6308587"/>
              <a:gd name="connsiteX5" fmla="*/ 0 w 6053670"/>
              <a:gd name="connsiteY5" fmla="*/ 1249853 h 6308587"/>
              <a:gd name="connsiteX6" fmla="*/ 0 w 6053670"/>
              <a:gd name="connsiteY6" fmla="*/ 391760 h 6308587"/>
              <a:gd name="connsiteX7" fmla="*/ 0 w 6053670"/>
              <a:gd name="connsiteY7" fmla="*/ 0 h 6308587"/>
              <a:gd name="connsiteX8" fmla="*/ 35717 w 6053670"/>
              <a:gd name="connsiteY8" fmla="*/ 5488 h 6308587"/>
              <a:gd name="connsiteX9" fmla="*/ 140445 w 6053670"/>
              <a:gd name="connsiteY9" fmla="*/ 21641 h 6308587"/>
              <a:gd name="connsiteX10" fmla="*/ 216722 w 6053670"/>
              <a:gd name="connsiteY10" fmla="*/ 32932 h 6308587"/>
              <a:gd name="connsiteX11" fmla="*/ 307527 w 6053670"/>
              <a:gd name="connsiteY11" fmla="*/ 44850 h 6308587"/>
              <a:gd name="connsiteX12" fmla="*/ 415282 w 6053670"/>
              <a:gd name="connsiteY12" fmla="*/ 59121 h 6308587"/>
              <a:gd name="connsiteX13" fmla="*/ 534539 w 6053670"/>
              <a:gd name="connsiteY13" fmla="*/ 74175 h 6308587"/>
              <a:gd name="connsiteX14" fmla="*/ 668931 w 6053670"/>
              <a:gd name="connsiteY14" fmla="*/ 90014 h 6308587"/>
              <a:gd name="connsiteX15" fmla="*/ 815430 w 6053670"/>
              <a:gd name="connsiteY15" fmla="*/ 106794 h 6308587"/>
              <a:gd name="connsiteX16" fmla="*/ 974641 w 6053670"/>
              <a:gd name="connsiteY16" fmla="*/ 123574 h 6308587"/>
              <a:gd name="connsiteX17" fmla="*/ 1144144 w 6053670"/>
              <a:gd name="connsiteY17" fmla="*/ 140667 h 6308587"/>
              <a:gd name="connsiteX18" fmla="*/ 1326965 w 6053670"/>
              <a:gd name="connsiteY18" fmla="*/ 156506 h 6308587"/>
              <a:gd name="connsiteX19" fmla="*/ 1518261 w 6053670"/>
              <a:gd name="connsiteY19" fmla="*/ 171717 h 6308587"/>
              <a:gd name="connsiteX20" fmla="*/ 1720453 w 6053670"/>
              <a:gd name="connsiteY20" fmla="*/ 185518 h 6308587"/>
              <a:gd name="connsiteX21" fmla="*/ 1931121 w 6053670"/>
              <a:gd name="connsiteY21" fmla="*/ 198690 h 6308587"/>
              <a:gd name="connsiteX22" fmla="*/ 2150869 w 6053670"/>
              <a:gd name="connsiteY22" fmla="*/ 211079 h 6308587"/>
              <a:gd name="connsiteX23" fmla="*/ 2263467 w 6053670"/>
              <a:gd name="connsiteY23" fmla="*/ 215470 h 6308587"/>
              <a:gd name="connsiteX24" fmla="*/ 2378487 w 6053670"/>
              <a:gd name="connsiteY24" fmla="*/ 220332 h 6308587"/>
              <a:gd name="connsiteX25" fmla="*/ 2495323 w 6053670"/>
              <a:gd name="connsiteY25" fmla="*/ 224879 h 6308587"/>
              <a:gd name="connsiteX26" fmla="*/ 2612764 w 6053670"/>
              <a:gd name="connsiteY26" fmla="*/ 227859 h 6308587"/>
              <a:gd name="connsiteX27" fmla="*/ 2732627 w 6053670"/>
              <a:gd name="connsiteY27" fmla="*/ 230525 h 6308587"/>
              <a:gd name="connsiteX28" fmla="*/ 2853700 w 6053670"/>
              <a:gd name="connsiteY28" fmla="*/ 233348 h 6308587"/>
              <a:gd name="connsiteX29" fmla="*/ 2977195 w 6053670"/>
              <a:gd name="connsiteY29" fmla="*/ 235229 h 6308587"/>
              <a:gd name="connsiteX30" fmla="*/ 3101901 w 6053670"/>
              <a:gd name="connsiteY30" fmla="*/ 235229 h 6308587"/>
              <a:gd name="connsiteX31" fmla="*/ 3227817 w 6053670"/>
              <a:gd name="connsiteY31" fmla="*/ 236170 h 6308587"/>
              <a:gd name="connsiteX32" fmla="*/ 3354944 w 6053670"/>
              <a:gd name="connsiteY32" fmla="*/ 235229 h 6308587"/>
              <a:gd name="connsiteX33" fmla="*/ 3483887 w 6053670"/>
              <a:gd name="connsiteY33" fmla="*/ 233348 h 6308587"/>
              <a:gd name="connsiteX34" fmla="*/ 3612830 w 6053670"/>
              <a:gd name="connsiteY34" fmla="*/ 231623 h 6308587"/>
              <a:gd name="connsiteX35" fmla="*/ 3743590 w 6053670"/>
              <a:gd name="connsiteY35" fmla="*/ 227859 h 6308587"/>
              <a:gd name="connsiteX36" fmla="*/ 3875560 w 6053670"/>
              <a:gd name="connsiteY36" fmla="*/ 223938 h 6308587"/>
              <a:gd name="connsiteX37" fmla="*/ 4007530 w 6053670"/>
              <a:gd name="connsiteY37" fmla="*/ 219391 h 6308587"/>
              <a:gd name="connsiteX38" fmla="*/ 4140710 w 6053670"/>
              <a:gd name="connsiteY38" fmla="*/ 212961 h 6308587"/>
              <a:gd name="connsiteX39" fmla="*/ 4275102 w 6053670"/>
              <a:gd name="connsiteY39" fmla="*/ 205277 h 6308587"/>
              <a:gd name="connsiteX40" fmla="*/ 4410098 w 6053670"/>
              <a:gd name="connsiteY40" fmla="*/ 197907 h 6308587"/>
              <a:gd name="connsiteX41" fmla="*/ 4545096 w 6053670"/>
              <a:gd name="connsiteY41" fmla="*/ 188498 h 6308587"/>
              <a:gd name="connsiteX42" fmla="*/ 4681909 w 6053670"/>
              <a:gd name="connsiteY42" fmla="*/ 177207 h 6308587"/>
              <a:gd name="connsiteX43" fmla="*/ 4816905 w 6053670"/>
              <a:gd name="connsiteY43" fmla="*/ 165916 h 6308587"/>
              <a:gd name="connsiteX44" fmla="*/ 4954323 w 6053670"/>
              <a:gd name="connsiteY44" fmla="*/ 152899 h 6308587"/>
              <a:gd name="connsiteX45" fmla="*/ 5092347 w 6053670"/>
              <a:gd name="connsiteY45" fmla="*/ 138629 h 6308587"/>
              <a:gd name="connsiteX46" fmla="*/ 5228555 w 6053670"/>
              <a:gd name="connsiteY46" fmla="*/ 123574 h 6308587"/>
              <a:gd name="connsiteX47" fmla="*/ 5366578 w 6053670"/>
              <a:gd name="connsiteY47" fmla="*/ 106010 h 6308587"/>
              <a:gd name="connsiteX48" fmla="*/ 5503997 w 6053670"/>
              <a:gd name="connsiteY48" fmla="*/ 87192 h 6308587"/>
              <a:gd name="connsiteX49" fmla="*/ 5642020 w 6053670"/>
              <a:gd name="connsiteY49" fmla="*/ 68530 h 6308587"/>
              <a:gd name="connsiteX50" fmla="*/ 5779438 w 6053670"/>
              <a:gd name="connsiteY50" fmla="*/ 46733 h 6308587"/>
              <a:gd name="connsiteX51" fmla="*/ 5916251 w 6053670"/>
              <a:gd name="connsiteY51" fmla="*/ 24464 h 630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6308587">
                <a:moveTo>
                  <a:pt x="6053670" y="1098"/>
                </a:moveTo>
                <a:lnTo>
                  <a:pt x="6053670" y="391760"/>
                </a:lnTo>
                <a:lnTo>
                  <a:pt x="6053670" y="1254558"/>
                </a:lnTo>
                <a:lnTo>
                  <a:pt x="6053670" y="6308587"/>
                </a:lnTo>
                <a:lnTo>
                  <a:pt x="0" y="6308587"/>
                </a:lnTo>
                <a:lnTo>
                  <a:pt x="0" y="1249853"/>
                </a:lnTo>
                <a:lnTo>
                  <a:pt x="0" y="39176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03626F0-2392-4179-A852-925A78C9D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971630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32C5-517B-A76C-A064-B858415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664573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Background</a:t>
            </a: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86B7164-B949-7C45-758E-A4C1540E1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64" y="1257431"/>
            <a:ext cx="2653271" cy="147919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62EBB84-F459-4D04-91C5-290D60EF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AFDB-4211-71D7-9636-41E6A119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4664573" cy="3811740"/>
          </a:xfrm>
        </p:spPr>
        <p:txBody>
          <a:bodyPr anchor="ctr"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E"/>
                </a:solidFill>
              </a:rPr>
              <a:t>MongoDB: NoSQL </a:t>
            </a:r>
            <a:r>
              <a:rPr lang="en-US" sz="1100" b="1" dirty="0">
                <a:solidFill>
                  <a:srgbClr val="FFFFFE"/>
                </a:solidFill>
              </a:rPr>
              <a:t>document database </a:t>
            </a:r>
            <a:r>
              <a:rPr lang="en-US" sz="1100" dirty="0">
                <a:solidFill>
                  <a:srgbClr val="FFFFFE"/>
                </a:solidFill>
              </a:rPr>
              <a:t>that allows for flexible and scalable data storage. Stores data as JSON-like documents with dynamic schemas, this allows for storing unstructured or semi-structured data.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E"/>
                </a:solidFill>
              </a:rPr>
              <a:t>MongoDB (GUI) Compass  provides an interface for exploring data, creating/managing collections/documents, and running queries/aggregations.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E"/>
                </a:solidFill>
              </a:rPr>
              <a:t>MySQL: An open-source relational database management system that uses SQL (Structured Query Language) to store and manipulate structured data. 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E"/>
                </a:solidFill>
              </a:rPr>
              <a:t>MySQL (GUI) WorkBench: An interface to do tasks such as designing and creating databases, tables and relationships, and running queries and reports.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rgbClr val="FFFFFE"/>
                </a:solidFill>
              </a:rPr>
              <a:t>Schema: A blueprint that describes the structure and organization of a database. It defines the tables/collections, fields/columns, and the relationships between tables.</a:t>
            </a:r>
          </a:p>
          <a:p>
            <a:pPr lvl="1">
              <a:lnSpc>
                <a:spcPct val="90000"/>
              </a:lnSpc>
            </a:pPr>
            <a:endParaRPr lang="en-US" sz="1100" dirty="0">
              <a:solidFill>
                <a:srgbClr val="FFFFFE"/>
              </a:solidFill>
            </a:endParaRP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56E288-C8B3-8414-E79C-38AAAB44A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89" y="4357114"/>
            <a:ext cx="2655002" cy="1028813"/>
          </a:xfrm>
          <a:prstGeom prst="rect">
            <a:avLst/>
          </a:prstGeom>
        </p:spPr>
      </p:pic>
      <p:pic>
        <p:nvPicPr>
          <p:cNvPr id="6" name="Picture 5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862569A-5DE3-9D38-AE2D-E6311FB7A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64" y="3802239"/>
            <a:ext cx="2653271" cy="2138565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FF1DA394-FEF8-1219-57E5-FA722864C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911" y="1270458"/>
            <a:ext cx="2653271" cy="15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70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9B2-EF2B-57C2-B8D6-FB9360F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Dataset 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E5C14-5C68-A460-45F8-DBAAF52C0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r="9178"/>
          <a:stretch/>
        </p:blipFill>
        <p:spPr>
          <a:xfrm>
            <a:off x="1549955" y="2753525"/>
            <a:ext cx="7971409" cy="70696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Picture 1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84CA2EE-32FF-6203-ACCB-D10382AF0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50" y="4476127"/>
            <a:ext cx="2828815" cy="127296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03C8C78-3C6E-BF6C-5AED-38698C130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63" y="4476127"/>
            <a:ext cx="1267753" cy="162763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Picture 10" descr="Table, Excel&#10;&#10;Description automatically generated">
            <a:extLst>
              <a:ext uri="{FF2B5EF4-FFF2-40B4-BE49-F238E27FC236}">
                <a16:creationId xmlns:a16="http://schemas.microsoft.com/office/drawing/2014/main" id="{3BF226F9-20FE-E512-075C-7CBBD4656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127"/>
            <a:ext cx="6235176" cy="950862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BE2BFB-E0A3-46E8-AF3F-03D1F523E421}"/>
              </a:ext>
            </a:extLst>
          </p:cNvPr>
          <p:cNvSpPr txBox="1"/>
          <p:nvPr/>
        </p:nvSpPr>
        <p:spPr>
          <a:xfrm>
            <a:off x="2775284" y="3460489"/>
            <a:ext cx="572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 1: OG Dataset from Realtor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91BAE-270D-411A-5284-E5DA135162BC}"/>
              </a:ext>
            </a:extLst>
          </p:cNvPr>
          <p:cNvSpPr txBox="1"/>
          <p:nvPr/>
        </p:nvSpPr>
        <p:spPr>
          <a:xfrm>
            <a:off x="0" y="5515000"/>
            <a:ext cx="623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 2: </a:t>
            </a:r>
            <a:r>
              <a:rPr lang="en-US" sz="1600" dirty="0" err="1"/>
              <a:t>PropertyInfo</a:t>
            </a:r>
            <a:r>
              <a:rPr lang="en-US" sz="1600" dirty="0"/>
              <a:t> Dataset: Cleaned 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53DED-C40D-FB6B-1031-CC85D3B4B957}"/>
              </a:ext>
            </a:extLst>
          </p:cNvPr>
          <p:cNvSpPr txBox="1"/>
          <p:nvPr/>
        </p:nvSpPr>
        <p:spPr>
          <a:xfrm>
            <a:off x="6513095" y="5763901"/>
            <a:ext cx="3008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 3: Realtor Dataset: Fake Data (Email +Phone #)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240C0-7572-950E-AD74-11F3E8D59329}"/>
              </a:ext>
            </a:extLst>
          </p:cNvPr>
          <p:cNvSpPr txBox="1"/>
          <p:nvPr/>
        </p:nvSpPr>
        <p:spPr>
          <a:xfrm>
            <a:off x="9160042" y="6215581"/>
            <a:ext cx="325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 4: </a:t>
            </a:r>
            <a:r>
              <a:rPr lang="en-US" sz="1600" dirty="0" err="1"/>
              <a:t>RealtorListing</a:t>
            </a:r>
            <a:r>
              <a:rPr lang="en-US" sz="1600" dirty="0"/>
              <a:t> Dataset (Intersection Table)</a:t>
            </a:r>
          </a:p>
        </p:txBody>
      </p:sp>
    </p:spTree>
    <p:extLst>
      <p:ext uri="{BB962C8B-B14F-4D97-AF65-F5344CB8AC3E}">
        <p14:creationId xmlns:p14="http://schemas.microsoft.com/office/powerpoint/2010/main" val="5811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9B2-EF2B-57C2-B8D6-FB9360F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40330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Creation &amp; Configuration (MySQL)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BEAE-0E59-D1BA-DD23-52FF1D84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/>
          </a:p>
          <a:p>
            <a:endParaRPr lang="en-US" sz="160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5C7C43-ED0F-7B43-E7D8-0E20F54D1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46" y="2504722"/>
            <a:ext cx="2603380" cy="430310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865C39-BC0F-1206-AFEF-D0C288BA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33" y="3608169"/>
            <a:ext cx="2763799" cy="209357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FDC124-314B-16B5-EB30-B53ECB51C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13" y="3608169"/>
            <a:ext cx="3823887" cy="2093578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9D8A53-F81B-FCDB-E29C-8A1C263033B1}"/>
              </a:ext>
            </a:extLst>
          </p:cNvPr>
          <p:cNvSpPr txBox="1"/>
          <p:nvPr/>
        </p:nvSpPr>
        <p:spPr>
          <a:xfrm>
            <a:off x="553039" y="2186319"/>
            <a:ext cx="34810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Fig 1: Query to create DB + 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A788-626E-0E30-44BC-1DFE7E47BAB0}"/>
              </a:ext>
            </a:extLst>
          </p:cNvPr>
          <p:cNvSpPr txBox="1"/>
          <p:nvPr/>
        </p:nvSpPr>
        <p:spPr>
          <a:xfrm>
            <a:off x="3978966" y="2867822"/>
            <a:ext cx="326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2: Using MySQL WorkBench to Import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E4C55-2ED0-DF5D-6751-748F6C2C3DB8}"/>
              </a:ext>
            </a:extLst>
          </p:cNvPr>
          <p:cNvSpPr txBox="1"/>
          <p:nvPr/>
        </p:nvSpPr>
        <p:spPr>
          <a:xfrm>
            <a:off x="8063312" y="3144821"/>
            <a:ext cx="428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3: Creating Users &amp; Granting Permissions</a:t>
            </a:r>
          </a:p>
        </p:txBody>
      </p:sp>
    </p:spTree>
    <p:extLst>
      <p:ext uri="{BB962C8B-B14F-4D97-AF65-F5344CB8AC3E}">
        <p14:creationId xmlns:p14="http://schemas.microsoft.com/office/powerpoint/2010/main" val="25806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9B2-EF2B-57C2-B8D6-FB9360F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7" y="966672"/>
            <a:ext cx="9753678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Creation &amp; Configuration (MongoDB)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BEAE-0E59-D1BA-DD23-52FF1D84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/>
          </a:p>
          <a:p>
            <a:endParaRPr 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D8A53-F81B-FCDB-E29C-8A1C263033B1}"/>
              </a:ext>
            </a:extLst>
          </p:cNvPr>
          <p:cNvSpPr txBox="1"/>
          <p:nvPr/>
        </p:nvSpPr>
        <p:spPr>
          <a:xfrm>
            <a:off x="261859" y="2449323"/>
            <a:ext cx="3481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Fig1: Grabbing ‘Connection String’ from </a:t>
            </a:r>
            <a:r>
              <a:rPr lang="en-US" sz="1500" dirty="0" err="1"/>
              <a:t>MongoDB.com</a:t>
            </a:r>
            <a:endParaRPr 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5A788-626E-0E30-44BC-1DFE7E47BAB0}"/>
              </a:ext>
            </a:extLst>
          </p:cNvPr>
          <p:cNvSpPr txBox="1"/>
          <p:nvPr/>
        </p:nvSpPr>
        <p:spPr>
          <a:xfrm>
            <a:off x="4465751" y="2287741"/>
            <a:ext cx="326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2: Creating Database + Collection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E4C55-2ED0-DF5D-6751-748F6C2C3DB8}"/>
              </a:ext>
            </a:extLst>
          </p:cNvPr>
          <p:cNvSpPr txBox="1"/>
          <p:nvPr/>
        </p:nvSpPr>
        <p:spPr>
          <a:xfrm>
            <a:off x="7902891" y="2284267"/>
            <a:ext cx="428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3: Importing data to Database on MongoDB Compass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B9AEB-1405-E3A9-F57A-8B1F92AC4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5" y="3141636"/>
            <a:ext cx="3445138" cy="2570902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B443931E-CCA1-867B-65EC-55CE40C4E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47" y="3339453"/>
            <a:ext cx="4174563" cy="1324861"/>
          </a:xfrm>
          <a:prstGeom prst="rect">
            <a:avLst/>
          </a:prstGeom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70D950D-95FA-1640-0271-7EFB2E44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54" y="3063170"/>
            <a:ext cx="3443623" cy="27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B2B6-0B84-6BA8-7CD4-4DE45C86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 of Learning</a:t>
            </a:r>
          </a:p>
        </p:txBody>
      </p:sp>
    </p:spTree>
    <p:extLst>
      <p:ext uri="{BB962C8B-B14F-4D97-AF65-F5344CB8AC3E}">
        <p14:creationId xmlns:p14="http://schemas.microsoft.com/office/powerpoint/2010/main" val="216988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7DF9-F29A-26F8-B6CB-43F08042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Next Steps: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Söhne"/>
              </a:rPr>
              <a:t>Performance Testing + EDA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4" name="Text Placeholder 19">
            <a:extLst>
              <a:ext uri="{FF2B5EF4-FFF2-40B4-BE49-F238E27FC236}">
                <a16:creationId xmlns:a16="http://schemas.microsoft.com/office/drawing/2014/main" id="{42F8A246-3087-DEB9-E84D-204BE9622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264091"/>
              </p:ext>
            </p:extLst>
          </p:nvPr>
        </p:nvGraphicFramePr>
        <p:xfrm>
          <a:off x="2634920" y="2105891"/>
          <a:ext cx="8236280" cy="509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4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E348-6DB6-20A0-BD81-B1C30F90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5626-5C0A-3D8C-910B-4CD6673D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68032"/>
            <a:ext cx="8825659" cy="3416300"/>
          </a:xfrm>
        </p:spPr>
        <p:txBody>
          <a:bodyPr/>
          <a:lstStyle/>
          <a:p>
            <a:r>
              <a:rPr lang="en-US" dirty="0"/>
              <a:t>Do you have any criticism regarding how I’m going to test the performance of my databases?</a:t>
            </a:r>
          </a:p>
          <a:p>
            <a:r>
              <a:rPr lang="en-US" dirty="0"/>
              <a:t>How many weeks do we have left:</a:t>
            </a:r>
          </a:p>
          <a:p>
            <a:pPr lvl="1"/>
            <a:r>
              <a:rPr lang="en-US" dirty="0"/>
              <a:t>How much time should I spend doing the EDA/Performance Testing? I still must create a classification &amp; predictive model.</a:t>
            </a:r>
          </a:p>
          <a:p>
            <a:pPr lvl="1"/>
            <a:r>
              <a:rPr lang="en-US" dirty="0"/>
              <a:t>Given that everyone tells me I should be comfortable with SQL, should I continue playing with SQL queries?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4E01FA80EE840940068ECF899E9E7" ma:contentTypeVersion="14" ma:contentTypeDescription="Create a new document." ma:contentTypeScope="" ma:versionID="2a6aed0118027399c06ed0cc73c904e5">
  <xsd:schema xmlns:xsd="http://www.w3.org/2001/XMLSchema" xmlns:xs="http://www.w3.org/2001/XMLSchema" xmlns:p="http://schemas.microsoft.com/office/2006/metadata/properties" xmlns:ns3="a2aa553d-380f-46f6-b1c5-ed3a608d92ce" xmlns:ns4="86aa6a45-5570-40b8-a0c9-c959c0dd11f4" targetNamespace="http://schemas.microsoft.com/office/2006/metadata/properties" ma:root="true" ma:fieldsID="263c9820e6c685ae7394bdfe89f21e8e" ns3:_="" ns4:_="">
    <xsd:import namespace="a2aa553d-380f-46f6-b1c5-ed3a608d92ce"/>
    <xsd:import namespace="86aa6a45-5570-40b8-a0c9-c959c0dd11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a553d-380f-46f6-b1c5-ed3a608d9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a6a45-5570-40b8-a0c9-c959c0dd11f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aa553d-380f-46f6-b1c5-ed3a608d92ce" xsi:nil="true"/>
  </documentManagement>
</p:properties>
</file>

<file path=customXml/itemProps1.xml><?xml version="1.0" encoding="utf-8"?>
<ds:datastoreItem xmlns:ds="http://schemas.openxmlformats.org/officeDocument/2006/customXml" ds:itemID="{3F42AB39-4657-4DD7-982E-5894099C10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aa553d-380f-46f6-b1c5-ed3a608d92ce"/>
    <ds:schemaRef ds:uri="86aa6a45-5570-40b8-a0c9-c959c0dd11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D1C9CB-2956-4A83-8756-73FC19638E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F0619-6198-4CB5-9E6A-652A7B3D3283}">
  <ds:schemaRefs>
    <ds:schemaRef ds:uri="http://purl.org/dc/dcmitype/"/>
    <ds:schemaRef ds:uri="86aa6a45-5570-40b8-a0c9-c959c0dd11f4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2aa553d-380f-46f6-b1c5-ed3a608d92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215</TotalTime>
  <Words>377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Ion Boardroom</vt:lpstr>
      <vt:lpstr>Housing Project: Transforming, Configuring &amp; Learning</vt:lpstr>
      <vt:lpstr>Background</vt:lpstr>
      <vt:lpstr>Dataset Transformation</vt:lpstr>
      <vt:lpstr>Database Creation &amp; Configuration (MySQL)</vt:lpstr>
      <vt:lpstr>Database Creation &amp; Configuration (MongoDB)</vt:lpstr>
      <vt:lpstr>Demonstration of Learning</vt:lpstr>
      <vt:lpstr>Next Steps: Performance Testing + EDA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Villegas,Juan G.(Student)</dc:creator>
  <cp:lastModifiedBy>Villegas,Juan G.(Student)</cp:lastModifiedBy>
  <cp:revision>2</cp:revision>
  <dcterms:created xsi:type="dcterms:W3CDTF">2023-03-22T18:14:42Z</dcterms:created>
  <dcterms:modified xsi:type="dcterms:W3CDTF">2023-04-12T18:59:51Z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0x0101005834E01FA80EE840940068ECF899E9E7</vt:lpwstr>
  </property>
</Properties>
</file>