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72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2A32-8993-4BE3-A255-C9FA0DF1E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5EC9C-77F7-4DA9-8A04-7CAB00280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D0F45-0293-4B60-A40C-3EE0881A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95B4-341B-463C-A384-469470B3B739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B687D-7559-4EDD-954D-EB28442F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44CFF-231A-4BCC-836F-7F2C00D9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F45A-B3D7-47D2-A642-2851EA577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2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361E-EFD7-4FA3-A5ED-C3CB61CC2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57133-3017-4FEF-8266-6730D93DB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CBA88-D325-4F8F-B485-C3CB5751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95B4-341B-463C-A384-469470B3B739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9BA76-8416-4C1F-9381-13CF20CB1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82D12-739A-475E-96FE-32127A19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F45A-B3D7-47D2-A642-2851EA577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0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6E43D-F1F5-4CF9-A353-E7A8F8ACD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A093B-F4D2-424E-856E-608E1FCAF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B066B-04FF-4351-AA7A-4F092E39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95B4-341B-463C-A384-469470B3B739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136A8-E64F-4247-981C-06FCBA14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FC6AF-42C9-43D5-8300-B27D41E49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F45A-B3D7-47D2-A642-2851EA577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8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55A7-49B0-4D2D-8701-8C33DDF1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0194F-1197-498A-9EC4-D78268AAF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27074-8E2C-4E0D-92F1-E446257C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95B4-341B-463C-A384-469470B3B739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ABC61-A02D-4643-843D-A9EC6B5A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11AE5-F7B2-4FEE-921D-A01E0E91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F45A-B3D7-47D2-A642-2851EA577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6EE3-0FA6-49B0-B980-FF1D9B367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48721-8F35-4765-A0A8-994D4F2E6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5BE1F-6A58-4E70-802E-E7771187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95B4-341B-463C-A384-469470B3B739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C877E-9E7D-44F0-A421-07730DBF4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1A9CA-6D9F-4505-8A12-CB7658B9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F45A-B3D7-47D2-A642-2851EA577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730A9-29D4-4AAD-A539-B0644558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87E12-9111-4E7B-AB26-F210B5C79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1E908-1CF2-4FCF-BB6D-1252534B0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ED215-FDEC-45A3-9009-25B35639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95B4-341B-463C-A384-469470B3B739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78E82-8A90-45A8-A6FE-B78E4926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402E6-B774-40D9-9B17-9CA80C39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F45A-B3D7-47D2-A642-2851EA577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6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9D3B-C134-4242-A4A6-0AE3007F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6A64B-C6D5-4B8F-8CB6-0870D2FF5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E32AA-D3CD-4575-B608-2F624C7B3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8C8E8-3433-4536-AA13-340C83D07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73C95-DE2D-48A3-A487-2960FAFE2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C8F08-D362-4D06-9330-3D77B9CD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95B4-341B-463C-A384-469470B3B739}" type="datetimeFigureOut">
              <a:rPr lang="en-US" smtClean="0"/>
              <a:t>3/22/22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3CFCD8-CE28-4308-83B1-A7368303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F911B-3163-47C3-9219-398D0112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F45A-B3D7-47D2-A642-2851EA577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2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5448-6090-400B-8BFF-C0CE3599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4CDAB-88B5-4238-9570-D5F5BC8E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95B4-341B-463C-A384-469470B3B739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2E6F8-50A3-4B12-AB3B-5E0B7E91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BE35C-D29A-40EC-863C-F66C7CA8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F45A-B3D7-47D2-A642-2851EA577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8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5D4E2-CC09-4403-A8FC-3E30D0C1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95B4-341B-463C-A384-469470B3B739}" type="datetimeFigureOut">
              <a:rPr lang="en-US" smtClean="0"/>
              <a:t>3/22/22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F0547C-73DE-49C2-A03C-5D6A6385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B8E1E-60F3-420D-B576-C670A7D1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F45A-B3D7-47D2-A642-2851EA577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3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BCB9-00AD-4676-89BB-5E371E33A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B8536-B976-400B-8BE8-5F44F2635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3CF7C-D685-4CEA-BEDC-2BF0A9421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83045-25F2-4DC1-B9B9-8EABA3A6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95B4-341B-463C-A384-469470B3B739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65759-FE02-4D6D-A01D-F287E9EC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1147D-143B-4771-87F8-24014B5F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F45A-B3D7-47D2-A642-2851EA577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1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45110-0E55-4649-85DA-1E8CA0401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913C4-5DC3-40A7-851E-F10C1F2C1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F9847-65A8-4F85-B279-6213F5784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E8331-BC3E-40E7-822E-8CB40888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95B4-341B-463C-A384-469470B3B739}" type="datetimeFigureOut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3A93B-DFA4-46D1-B98A-F5DCBFCF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41A03-2ED3-45E2-9FC4-C236289F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F45A-B3D7-47D2-A642-2851EA577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3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C21038-8CBF-4448-B58D-DEB8BBBD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7BA92-8548-4555-B673-DD19AAF73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93FF-B818-4FB8-B6FD-A41BD4F28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195B4-341B-463C-A384-469470B3B739}" type="datetimeFigureOut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E92E6-13E4-4ED3-9453-DF4EF208D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ADC55-4360-4626-BA2E-8DA3B4EC1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AF45A-B3D7-47D2-A642-2851EA577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2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22E5-4184-40CD-A496-7EFF45715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Applying Transformations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3E2A4-04EC-42C7-A718-D56B56FD6B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0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8F53-C1C5-4061-8E00-6353024F8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131095"/>
            <a:ext cx="7886700" cy="386789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to Peregrine Falcon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D3CA43-572A-4FE8-8A3E-38DE8214E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6721" y="1517884"/>
            <a:ext cx="1610489" cy="16856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6ED666-2C6B-431E-8843-7E98F1FFB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344" y="1484304"/>
            <a:ext cx="4536412" cy="23102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1B1055-8CB4-4A98-B712-D5FC5C032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664" y="3594702"/>
            <a:ext cx="2792378" cy="23048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D29CD4-859C-4560-A218-763CEC30F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4497" y="3954229"/>
            <a:ext cx="4036219" cy="138588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7BE0D6-4820-4382-8EBA-A2DC57A99BCE}"/>
              </a:ext>
            </a:extLst>
          </p:cNvPr>
          <p:cNvCxnSpPr/>
          <p:nvPr/>
        </p:nvCxnSpPr>
        <p:spPr>
          <a:xfrm flipV="1">
            <a:off x="2152651" y="5280347"/>
            <a:ext cx="589851" cy="446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49C1D9-9B9E-49F2-8278-B843A05938EB}"/>
              </a:ext>
            </a:extLst>
          </p:cNvPr>
          <p:cNvCxnSpPr/>
          <p:nvPr/>
        </p:nvCxnSpPr>
        <p:spPr>
          <a:xfrm flipH="1">
            <a:off x="6733563" y="5340117"/>
            <a:ext cx="152260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38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FB36F4-B0DE-4800-99D3-97734ED7B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491" y="1600200"/>
            <a:ext cx="548640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7C1788-FC73-452A-924A-3868635A3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62" y="1600200"/>
            <a:ext cx="4150101" cy="3425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36D91D-8E38-46F2-A41C-288FE3772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62" y="415203"/>
            <a:ext cx="40386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4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6B44-BB00-487E-8F43-2DC2903C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9884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Try going up the ladder for 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F5B60E-550F-4FA3-A462-4ACD6534F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865421"/>
            <a:ext cx="4498109" cy="29987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A884A9-A334-4BB6-9616-A8D9390F7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958" y="865421"/>
            <a:ext cx="4387274" cy="2924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3A71C0-66AE-49BF-8DEA-1BB75DFC7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321" y="3864160"/>
            <a:ext cx="4319358" cy="287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4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708D-48C4-4FF8-9AD5-F80BF907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Instead try going down the ladder for 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715A7-25C1-4E00-A147-3335BD7E7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1178" y="852053"/>
            <a:ext cx="5486400" cy="36576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C71294-0FA9-4E91-9670-4C2D14F1E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914399"/>
            <a:ext cx="5392880" cy="359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4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22</Words>
  <Application>Microsoft Macintosh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Applying Transformations</vt:lpstr>
      <vt:lpstr>Return to Peregrine Falcon Data</vt:lpstr>
      <vt:lpstr>PowerPoint Presentation</vt:lpstr>
      <vt:lpstr>Try going up the ladder for x</vt:lpstr>
      <vt:lpstr>Instead try going down the ladder for 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Transformations</dc:title>
  <dc:creator>Davis,Marsha J.(Mathematical Sciences)</dc:creator>
  <cp:lastModifiedBy>Villegas,Juan G.(Student)</cp:lastModifiedBy>
  <cp:revision>1</cp:revision>
  <dcterms:created xsi:type="dcterms:W3CDTF">2022-03-22T02:55:40Z</dcterms:created>
  <dcterms:modified xsi:type="dcterms:W3CDTF">2022-03-22T15:15:05Z</dcterms:modified>
</cp:coreProperties>
</file>