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7"/>
  </p:notesMasterIdLst>
  <p:handoutMasterIdLst>
    <p:handoutMasterId r:id="rId18"/>
  </p:handoutMasterIdLst>
  <p:sldIdLst>
    <p:sldId id="357" r:id="rId3"/>
    <p:sldId id="359" r:id="rId4"/>
    <p:sldId id="358" r:id="rId5"/>
    <p:sldId id="328" r:id="rId6"/>
    <p:sldId id="367" r:id="rId7"/>
    <p:sldId id="337" r:id="rId8"/>
    <p:sldId id="368" r:id="rId9"/>
    <p:sldId id="369" r:id="rId10"/>
    <p:sldId id="370" r:id="rId11"/>
    <p:sldId id="371" r:id="rId12"/>
    <p:sldId id="372" r:id="rId13"/>
    <p:sldId id="373" r:id="rId14"/>
    <p:sldId id="374" r:id="rId15"/>
    <p:sldId id="375" r:id="rId16"/>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en Hill" initials="L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B8F8"/>
    <a:srgbClr val="800000"/>
    <a:srgbClr val="8590B1"/>
    <a:srgbClr val="FFD780"/>
    <a:srgbClr val="EEEF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83"/>
  </p:normalViewPr>
  <p:slideViewPr>
    <p:cSldViewPr snapToGrid="0" snapToObjects="1">
      <p:cViewPr varScale="1">
        <p:scale>
          <a:sx n="108" d="100"/>
          <a:sy n="108" d="100"/>
        </p:scale>
        <p:origin x="1152" y="102"/>
      </p:cViewPr>
      <p:guideLst>
        <p:guide orient="horz" pos="2160"/>
        <p:guide pos="5568"/>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eaLnBrk="1" hangingPunct="1">
              <a:defRPr sz="1200" smtClean="0">
                <a:latin typeface="Calibri" pitchFamily="34" charset="0"/>
              </a:defRPr>
            </a:lvl1pPr>
          </a:lstStyle>
          <a:p>
            <a:pPr>
              <a:defRPr/>
            </a:pPr>
            <a:endParaRPr lang="en-US" alt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smtClean="0">
                <a:latin typeface="Calibri" pitchFamily="34" charset="0"/>
              </a:defRPr>
            </a:lvl1pPr>
          </a:lstStyle>
          <a:p>
            <a:pPr>
              <a:defRPr/>
            </a:pPr>
            <a:fld id="{3B23F9C3-8298-4E23-A73E-5A40F397BABF}" type="datetime1">
              <a:rPr lang="en-US" altLang="en-US"/>
              <a:pPr>
                <a:defRPr/>
              </a:pPr>
              <a:t>2/6/2022</a:t>
            </a:fld>
            <a:endParaRPr lang="en-US" alt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eaLnBrk="1" hangingPunct="1">
              <a:defRPr sz="1200" smtClean="0">
                <a:latin typeface="Calibri" pitchFamily="34" charset="0"/>
              </a:defRPr>
            </a:lvl1pPr>
          </a:lstStyle>
          <a:p>
            <a:pPr>
              <a:defRPr/>
            </a:pPr>
            <a:endParaRPr lang="en-US" alt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atin typeface="Calibri" pitchFamily="34" charset="0"/>
              </a:defRPr>
            </a:lvl1pPr>
          </a:lstStyle>
          <a:p>
            <a:pPr>
              <a:defRPr/>
            </a:pPr>
            <a:fld id="{0EEFBFF7-3839-4117-943C-E3E3E76369B8}" type="slidenum">
              <a:rPr lang="en-US" altLang="en-US"/>
              <a:pPr>
                <a:defRPr/>
              </a:pPr>
              <a:t>‹#›</a:t>
            </a:fld>
            <a:endParaRPr lang="en-US" altLang="en-US" dirty="0"/>
          </a:p>
        </p:txBody>
      </p:sp>
    </p:spTree>
    <p:extLst>
      <p:ext uri="{BB962C8B-B14F-4D97-AF65-F5344CB8AC3E}">
        <p14:creationId xmlns:p14="http://schemas.microsoft.com/office/powerpoint/2010/main" val="1868395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eaLnBrk="1" hangingPunct="1">
              <a:defRPr sz="1200" smtClean="0">
                <a:latin typeface="Calibri" pitchFamily="34" charset="0"/>
              </a:defRPr>
            </a:lvl1pPr>
          </a:lstStyle>
          <a:p>
            <a:pPr>
              <a:defRPr/>
            </a:pPr>
            <a:endParaRPr lang="en-US" alt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smtClean="0">
                <a:latin typeface="Calibri" pitchFamily="34" charset="0"/>
              </a:defRPr>
            </a:lvl1pPr>
          </a:lstStyle>
          <a:p>
            <a:pPr>
              <a:defRPr/>
            </a:pPr>
            <a:fld id="{80B6AB5B-CF73-43E5-BBBC-328D942D1F70}" type="datetime1">
              <a:rPr lang="en-US" altLang="en-US"/>
              <a:pPr>
                <a:defRPr/>
              </a:pPr>
              <a:t>2/6/2022</a:t>
            </a:fld>
            <a:endParaRPr lang="en-US" alt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eaLnBrk="1" hangingPunct="1">
              <a:defRPr sz="1200" smtClean="0">
                <a:latin typeface="Calibri" pitchFamily="34" charset="0"/>
              </a:defRPr>
            </a:lvl1pPr>
          </a:lstStyle>
          <a:p>
            <a:pPr>
              <a:defRPr/>
            </a:pPr>
            <a:endParaRPr lang="en-US" alt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latin typeface="Calibri" pitchFamily="34" charset="0"/>
              </a:defRPr>
            </a:lvl1pPr>
          </a:lstStyle>
          <a:p>
            <a:pPr>
              <a:defRPr/>
            </a:pPr>
            <a:fld id="{E386774B-DBFC-4075-9B93-DDA7D836634E}" type="slidenum">
              <a:rPr lang="en-US" altLang="en-US"/>
              <a:pPr>
                <a:defRPr/>
              </a:pPr>
              <a:t>‹#›</a:t>
            </a:fld>
            <a:endParaRPr lang="en-US" altLang="en-US" dirty="0"/>
          </a:p>
        </p:txBody>
      </p:sp>
    </p:spTree>
    <p:extLst>
      <p:ext uri="{BB962C8B-B14F-4D97-AF65-F5344CB8AC3E}">
        <p14:creationId xmlns:p14="http://schemas.microsoft.com/office/powerpoint/2010/main" val="219220757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ＭＳ Ｐゴシック"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ＭＳ Ｐゴシック" pitchFamily="34" charset="-128"/>
              </a:defRPr>
            </a:lvl1pPr>
            <a:lvl2pPr marL="757066" indent="-291179">
              <a:defRPr sz="1200">
                <a:solidFill>
                  <a:schemeClr val="tx1"/>
                </a:solidFill>
                <a:latin typeface="Calibri" pitchFamily="34" charset="0"/>
                <a:ea typeface="ＭＳ Ｐゴシック" pitchFamily="34" charset="-128"/>
              </a:defRPr>
            </a:lvl2pPr>
            <a:lvl3pPr marL="1164717" indent="-232943">
              <a:defRPr sz="1200">
                <a:solidFill>
                  <a:schemeClr val="tx1"/>
                </a:solidFill>
                <a:latin typeface="Calibri" pitchFamily="34" charset="0"/>
                <a:ea typeface="ＭＳ Ｐゴシック" pitchFamily="34" charset="-128"/>
              </a:defRPr>
            </a:lvl3pPr>
            <a:lvl4pPr marL="1630604" indent="-232943">
              <a:defRPr sz="1200">
                <a:solidFill>
                  <a:schemeClr val="tx1"/>
                </a:solidFill>
                <a:latin typeface="Calibri" pitchFamily="34" charset="0"/>
                <a:ea typeface="ＭＳ Ｐゴシック" pitchFamily="34" charset="-128"/>
              </a:defRPr>
            </a:lvl4pPr>
            <a:lvl5pPr marL="2096491" indent="-232943">
              <a:defRPr sz="1200">
                <a:solidFill>
                  <a:schemeClr val="tx1"/>
                </a:solidFill>
                <a:latin typeface="Calibri" pitchFamily="34" charset="0"/>
                <a:ea typeface="ＭＳ Ｐゴシック" pitchFamily="34" charset="-128"/>
              </a:defRPr>
            </a:lvl5pPr>
            <a:lvl6pPr marL="2562377" indent="-232943"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3028264" indent="-232943"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94151" indent="-232943"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960038" indent="-232943"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fld id="{50DEB57F-3078-4D9A-8BED-D0525CBA6EB9}" type="slidenum">
              <a:rPr lang="en-US" altLang="en-US"/>
              <a:pPr/>
              <a:t>4</a:t>
            </a:fld>
            <a:endParaRPr lang="en-US" altLang="en-US" dirty="0"/>
          </a:p>
        </p:txBody>
      </p:sp>
    </p:spTree>
    <p:extLst>
      <p:ext uri="{BB962C8B-B14F-4D97-AF65-F5344CB8AC3E}">
        <p14:creationId xmlns:p14="http://schemas.microsoft.com/office/powerpoint/2010/main" val="32681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Tree>
    <p:extLst>
      <p:ext uri="{BB962C8B-B14F-4D97-AF65-F5344CB8AC3E}">
        <p14:creationId xmlns:p14="http://schemas.microsoft.com/office/powerpoint/2010/main" val="320902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6508750" cy="1143000"/>
          </a:xfrm>
          <a:noFill/>
        </p:spPr>
        <p:txBody>
          <a:bodyPr/>
          <a:lstStyle/>
          <a:p>
            <a:r>
              <a:rPr lang="en-US"/>
              <a:t>Click to edit Master title style</a:t>
            </a:r>
          </a:p>
        </p:txBody>
      </p:sp>
    </p:spTree>
    <p:extLst>
      <p:ext uri="{BB962C8B-B14F-4D97-AF65-F5344CB8AC3E}">
        <p14:creationId xmlns:p14="http://schemas.microsoft.com/office/powerpoint/2010/main" val="308409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4"/>
          <p:cNvSpPr>
            <a:spLocks noGrp="1"/>
          </p:cNvSpPr>
          <p:nvPr>
            <p:ph type="dt" sz="half" idx="15"/>
          </p:nvPr>
        </p:nvSpPr>
        <p:spPr/>
        <p:txBody>
          <a:bodyPr/>
          <a:lstStyle>
            <a:lvl1pPr>
              <a:defRPr smtClean="0"/>
            </a:lvl1pPr>
          </a:lstStyle>
          <a:p>
            <a:pPr>
              <a:defRPr/>
            </a:pPr>
            <a:endParaRPr lang="en-US" altLang="en-US" dirty="0"/>
          </a:p>
        </p:txBody>
      </p:sp>
      <p:sp>
        <p:nvSpPr>
          <p:cNvPr id="8" name="Footer Placeholder 5"/>
          <p:cNvSpPr>
            <a:spLocks noGrp="1"/>
          </p:cNvSpPr>
          <p:nvPr>
            <p:ph type="ftr" sz="quarter" idx="16"/>
          </p:nvPr>
        </p:nvSpPr>
        <p:spPr/>
        <p:txBody>
          <a:bodyPr/>
          <a:lstStyle>
            <a:lvl1pPr>
              <a:defRPr smtClean="0"/>
            </a:lvl1pPr>
          </a:lstStyle>
          <a:p>
            <a:pPr>
              <a:defRPr/>
            </a:pPr>
            <a:endParaRPr lang="en-US" altLang="en-US" dirty="0"/>
          </a:p>
        </p:txBody>
      </p:sp>
      <p:sp>
        <p:nvSpPr>
          <p:cNvPr id="11" name="Slide Number Placeholder 6"/>
          <p:cNvSpPr>
            <a:spLocks noGrp="1"/>
          </p:cNvSpPr>
          <p:nvPr>
            <p:ph type="sldNum" sz="quarter" idx="17"/>
          </p:nvPr>
        </p:nvSpPr>
        <p:spPr/>
        <p:txBody>
          <a:bodyPr/>
          <a:lstStyle>
            <a:lvl1pPr>
              <a:defRPr smtClean="0"/>
            </a:lvl1pPr>
          </a:lstStyle>
          <a:p>
            <a:pPr>
              <a:defRPr/>
            </a:pPr>
            <a:fld id="{6461C45F-ADFE-47B6-93D1-6C093EA81B59}" type="slidenum">
              <a:rPr lang="en-US" altLang="en-US"/>
              <a:pPr>
                <a:defRPr/>
              </a:pPr>
              <a:t>‹#›</a:t>
            </a:fld>
            <a:endParaRPr lang="en-US" altLang="en-US" dirty="0"/>
          </a:p>
        </p:txBody>
      </p:sp>
    </p:spTree>
    <p:extLst>
      <p:ext uri="{BB962C8B-B14F-4D97-AF65-F5344CB8AC3E}">
        <p14:creationId xmlns:p14="http://schemas.microsoft.com/office/powerpoint/2010/main" val="69591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6"/>
          </p:nvPr>
        </p:nvSpPr>
        <p:spPr/>
        <p:txBody>
          <a:bodyPr/>
          <a:lstStyle>
            <a:lvl1pPr>
              <a:defRPr smtClean="0"/>
            </a:lvl1pPr>
          </a:lstStyle>
          <a:p>
            <a:pPr>
              <a:defRPr/>
            </a:pPr>
            <a:endParaRPr lang="en-US" altLang="en-US" dirty="0"/>
          </a:p>
        </p:txBody>
      </p:sp>
      <p:sp>
        <p:nvSpPr>
          <p:cNvPr id="10" name="Footer Placeholder 5"/>
          <p:cNvSpPr>
            <a:spLocks noGrp="1"/>
          </p:cNvSpPr>
          <p:nvPr>
            <p:ph type="ftr" sz="quarter" idx="17"/>
          </p:nvPr>
        </p:nvSpPr>
        <p:spPr/>
        <p:txBody>
          <a:bodyPr/>
          <a:lstStyle>
            <a:lvl1pPr>
              <a:defRPr smtClean="0"/>
            </a:lvl1pPr>
          </a:lstStyle>
          <a:p>
            <a:pPr>
              <a:defRPr/>
            </a:pPr>
            <a:endParaRPr lang="en-US" altLang="en-US" dirty="0"/>
          </a:p>
        </p:txBody>
      </p:sp>
      <p:sp>
        <p:nvSpPr>
          <p:cNvPr id="13" name="Slide Number Placeholder 6"/>
          <p:cNvSpPr>
            <a:spLocks noGrp="1"/>
          </p:cNvSpPr>
          <p:nvPr>
            <p:ph type="sldNum" sz="quarter" idx="18"/>
          </p:nvPr>
        </p:nvSpPr>
        <p:spPr/>
        <p:txBody>
          <a:bodyPr/>
          <a:lstStyle>
            <a:lvl1pPr>
              <a:defRPr smtClean="0"/>
            </a:lvl1pPr>
          </a:lstStyle>
          <a:p>
            <a:pPr>
              <a:defRPr/>
            </a:pPr>
            <a:fld id="{FF231555-9A2D-4EAE-A9DA-72C9865ECB6A}" type="slidenum">
              <a:rPr lang="en-US" altLang="en-US"/>
              <a:pPr>
                <a:defRPr/>
              </a:pPr>
              <a:t>‹#›</a:t>
            </a:fld>
            <a:endParaRPr lang="en-US" altLang="en-US" dirty="0"/>
          </a:p>
        </p:txBody>
      </p:sp>
    </p:spTree>
    <p:extLst>
      <p:ext uri="{BB962C8B-B14F-4D97-AF65-F5344CB8AC3E}">
        <p14:creationId xmlns:p14="http://schemas.microsoft.com/office/powerpoint/2010/main" val="2208529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4625" y="154305"/>
            <a:ext cx="7772400" cy="777240"/>
          </a:xfrm>
        </p:spPr>
        <p:txBody>
          <a:bodyPr/>
          <a:lstStyle/>
          <a:p>
            <a:r>
              <a:rPr lang="en-US"/>
              <a:t>Click to edit Master title style</a:t>
            </a:r>
            <a:endParaRPr/>
          </a:p>
        </p:txBody>
      </p:sp>
      <p:sp>
        <p:nvSpPr>
          <p:cNvPr id="6" name="Slide Number Placeholder 4"/>
          <p:cNvSpPr>
            <a:spLocks noGrp="1"/>
          </p:cNvSpPr>
          <p:nvPr>
            <p:ph type="sldNum" sz="quarter" idx="12"/>
          </p:nvPr>
        </p:nvSpPr>
        <p:spPr/>
        <p:txBody>
          <a:bodyPr/>
          <a:lstStyle>
            <a:lvl1pPr>
              <a:defRPr sz="1200" smtClean="0">
                <a:solidFill>
                  <a:schemeClr val="accent1"/>
                </a:solidFill>
              </a:defRPr>
            </a:lvl1pPr>
          </a:lstStyle>
          <a:p>
            <a:pPr>
              <a:defRPr/>
            </a:pPr>
            <a:fld id="{133067DE-E1F7-42F4-B420-ECC1F8F2A4E9}" type="slidenum">
              <a:rPr lang="en-US" altLang="en-US" smtClean="0"/>
              <a:pPr>
                <a:defRPr/>
              </a:pPr>
              <a:t>‹#›</a:t>
            </a:fld>
            <a:endParaRPr lang="en-US" altLang="en-US" dirty="0"/>
          </a:p>
        </p:txBody>
      </p:sp>
    </p:spTree>
    <p:extLst>
      <p:ext uri="{BB962C8B-B14F-4D97-AF65-F5344CB8AC3E}">
        <p14:creationId xmlns:p14="http://schemas.microsoft.com/office/powerpoint/2010/main" val="250450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a:xfrm>
            <a:off x="8509000" y="6356350"/>
            <a:ext cx="508000" cy="365125"/>
          </a:xfrm>
        </p:spPr>
        <p:txBody>
          <a:bodyPr/>
          <a:lstStyle>
            <a:lvl1pPr>
              <a:defRPr sz="1400" smtClean="0">
                <a:solidFill>
                  <a:schemeClr val="accent1"/>
                </a:solidFill>
              </a:defRPr>
            </a:lvl1pPr>
          </a:lstStyle>
          <a:p>
            <a:pPr>
              <a:defRPr/>
            </a:pPr>
            <a:fld id="{02CF4067-9482-4166-9B5A-AE9F298A4BE5}" type="slidenum">
              <a:rPr lang="en-US" altLang="en-US"/>
              <a:pPr>
                <a:defRPr/>
              </a:pPr>
              <a:t>‹#›</a:t>
            </a:fld>
            <a:endParaRPr lang="en-US" altLang="en-US" dirty="0"/>
          </a:p>
        </p:txBody>
      </p:sp>
    </p:spTree>
    <p:extLst>
      <p:ext uri="{BB962C8B-B14F-4D97-AF65-F5344CB8AC3E}">
        <p14:creationId xmlns:p14="http://schemas.microsoft.com/office/powerpoint/2010/main" val="2295613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995082"/>
            <a:ext cx="3566160" cy="1035424"/>
          </a:xfrm>
        </p:spPr>
        <p:txBody>
          <a:bodyPr/>
          <a:lstStyle>
            <a:lvl1pPr algn="l">
              <a:defRPr sz="2800" b="0"/>
            </a:lvl1pPr>
          </a:lstStyle>
          <a:p>
            <a:r>
              <a:rPr lang="en-US"/>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endParaRPr lang="en-US" altLang="en-US" dirty="0"/>
          </a:p>
        </p:txBody>
      </p:sp>
      <p:sp>
        <p:nvSpPr>
          <p:cNvPr id="7" name="Footer Placeholder 5"/>
          <p:cNvSpPr>
            <a:spLocks noGrp="1"/>
          </p:cNvSpPr>
          <p:nvPr>
            <p:ph type="ftr" sz="quarter" idx="11"/>
          </p:nvPr>
        </p:nvSpPr>
        <p:spPr/>
        <p:txBody>
          <a:bodyPr/>
          <a:lstStyle>
            <a:lvl1pPr>
              <a:defRPr smtClean="0"/>
            </a:lvl1pPr>
          </a:lstStyle>
          <a:p>
            <a:pPr>
              <a:defRPr/>
            </a:pPr>
            <a:endParaRPr lang="en-US" altLang="en-US" dirty="0"/>
          </a:p>
        </p:txBody>
      </p:sp>
      <p:sp>
        <p:nvSpPr>
          <p:cNvPr id="8" name="Slide Number Placeholder 6"/>
          <p:cNvSpPr>
            <a:spLocks noGrp="1"/>
          </p:cNvSpPr>
          <p:nvPr>
            <p:ph type="sldNum" sz="quarter" idx="12"/>
          </p:nvPr>
        </p:nvSpPr>
        <p:spPr/>
        <p:txBody>
          <a:bodyPr/>
          <a:lstStyle>
            <a:lvl1pPr>
              <a:defRPr smtClean="0"/>
            </a:lvl1pPr>
          </a:lstStyle>
          <a:p>
            <a:pPr>
              <a:defRPr/>
            </a:pPr>
            <a:fld id="{E8F8B4BF-6A73-408D-97C4-C33F164C0D08}" type="slidenum">
              <a:rPr lang="en-US" altLang="en-US"/>
              <a:pPr>
                <a:defRPr/>
              </a:pPr>
              <a:t>‹#›</a:t>
            </a:fld>
            <a:endParaRPr lang="en-US" altLang="en-US" dirty="0"/>
          </a:p>
        </p:txBody>
      </p:sp>
    </p:spTree>
    <p:extLst>
      <p:ext uri="{BB962C8B-B14F-4D97-AF65-F5344CB8AC3E}">
        <p14:creationId xmlns:p14="http://schemas.microsoft.com/office/powerpoint/2010/main" val="3920893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995082"/>
            <a:ext cx="3566160" cy="1035424"/>
          </a:xfrm>
        </p:spPr>
        <p:txBody>
          <a:bodyPr/>
          <a:lstStyle>
            <a:lvl1pPr algn="l">
              <a:defRPr sz="2800" b="0"/>
            </a:lvl1pPr>
          </a:lstStyle>
          <a:p>
            <a:r>
              <a:rPr lang="en-US"/>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Picture Placeholder 9"/>
          <p:cNvSpPr>
            <a:spLocks noGrp="1"/>
          </p:cNvSpPr>
          <p:nvPr>
            <p:ph type="pic" sz="quarter" idx="13"/>
          </p:nvPr>
        </p:nvSpPr>
        <p:spPr>
          <a:xfrm>
            <a:off x="4760258" y="990600"/>
            <a:ext cx="4096512" cy="5611813"/>
          </a:xfrm>
        </p:spPr>
        <p:txBody>
          <a:bodyPr rtlCol="0">
            <a:normAutofit/>
          </a:bodyPr>
          <a:lstStyle>
            <a:lvl1pPr>
              <a:buNone/>
              <a:defRPr/>
            </a:lvl1pPr>
          </a:lstStyle>
          <a:p>
            <a:pPr lvl="0"/>
            <a:r>
              <a:rPr lang="en-US" noProof="0" dirty="0"/>
              <a:t>Click icon to add picture</a:t>
            </a:r>
            <a:endParaRPr noProof="0" dirty="0"/>
          </a:p>
        </p:txBody>
      </p:sp>
      <p:sp>
        <p:nvSpPr>
          <p:cNvPr id="6" name="Date Placeholder 4"/>
          <p:cNvSpPr>
            <a:spLocks noGrp="1"/>
          </p:cNvSpPr>
          <p:nvPr>
            <p:ph type="dt" sz="half" idx="14"/>
          </p:nvPr>
        </p:nvSpPr>
        <p:spPr>
          <a:xfrm>
            <a:off x="161925" y="6124575"/>
            <a:ext cx="1752600" cy="365125"/>
          </a:xfrm>
        </p:spPr>
        <p:txBody>
          <a:bodyPr/>
          <a:lstStyle>
            <a:lvl1pPr algn="l">
              <a:defRPr smtClean="0"/>
            </a:lvl1pPr>
          </a:lstStyle>
          <a:p>
            <a:pPr>
              <a:defRPr/>
            </a:pPr>
            <a:endParaRPr lang="en-US" altLang="en-US" dirty="0"/>
          </a:p>
        </p:txBody>
      </p:sp>
      <p:sp>
        <p:nvSpPr>
          <p:cNvPr id="7" name="Footer Placeholder 5"/>
          <p:cNvSpPr>
            <a:spLocks noGrp="1"/>
          </p:cNvSpPr>
          <p:nvPr>
            <p:ph type="ftr" sz="quarter" idx="15"/>
          </p:nvPr>
        </p:nvSpPr>
        <p:spPr>
          <a:xfrm>
            <a:off x="174625" y="6356350"/>
            <a:ext cx="3863975" cy="365125"/>
          </a:xfrm>
        </p:spPr>
        <p:txBody>
          <a:bodyPr/>
          <a:lstStyle>
            <a:lvl1pPr>
              <a:defRPr smtClean="0"/>
            </a:lvl1pPr>
          </a:lstStyle>
          <a:p>
            <a:pPr>
              <a:defRPr/>
            </a:pPr>
            <a:endParaRPr lang="en-US" altLang="en-US" dirty="0"/>
          </a:p>
        </p:txBody>
      </p:sp>
      <p:sp>
        <p:nvSpPr>
          <p:cNvPr id="8" name="Slide Number Placeholder 6"/>
          <p:cNvSpPr>
            <a:spLocks noGrp="1"/>
          </p:cNvSpPr>
          <p:nvPr>
            <p:ph type="sldNum" sz="quarter" idx="16"/>
          </p:nvPr>
        </p:nvSpPr>
        <p:spPr/>
        <p:txBody>
          <a:bodyPr/>
          <a:lstStyle>
            <a:lvl1pPr>
              <a:defRPr smtClean="0"/>
            </a:lvl1pPr>
          </a:lstStyle>
          <a:p>
            <a:pPr>
              <a:defRPr/>
            </a:pPr>
            <a:fld id="{FD760ADE-0F6B-465C-9766-C28D1B92E536}" type="slidenum">
              <a:rPr lang="en-US" altLang="en-US"/>
              <a:pPr>
                <a:defRPr/>
              </a:pPr>
              <a:t>‹#›</a:t>
            </a:fld>
            <a:endParaRPr lang="en-US" altLang="en-US" dirty="0"/>
          </a:p>
        </p:txBody>
      </p:sp>
    </p:spTree>
    <p:extLst>
      <p:ext uri="{BB962C8B-B14F-4D97-AF65-F5344CB8AC3E}">
        <p14:creationId xmlns:p14="http://schemas.microsoft.com/office/powerpoint/2010/main" val="3056395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458788" y="4267200"/>
            <a:ext cx="6477000" cy="566738"/>
          </a:xfrm>
        </p:spPr>
        <p:txBody>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6858000" cy="36393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endParaRPr lang="en-US" altLang="en-US" dirty="0"/>
          </a:p>
        </p:txBody>
      </p:sp>
      <p:sp>
        <p:nvSpPr>
          <p:cNvPr id="7" name="Footer Placeholder 5"/>
          <p:cNvSpPr>
            <a:spLocks noGrp="1"/>
          </p:cNvSpPr>
          <p:nvPr>
            <p:ph type="ftr" sz="quarter" idx="11"/>
          </p:nvPr>
        </p:nvSpPr>
        <p:spPr/>
        <p:txBody>
          <a:bodyPr/>
          <a:lstStyle>
            <a:lvl1pPr>
              <a:defRPr smtClean="0"/>
            </a:lvl1pPr>
          </a:lstStyle>
          <a:p>
            <a:pPr>
              <a:defRPr/>
            </a:pPr>
            <a:endParaRPr lang="en-US" altLang="en-US" dirty="0"/>
          </a:p>
        </p:txBody>
      </p:sp>
      <p:sp>
        <p:nvSpPr>
          <p:cNvPr id="8" name="Slide Number Placeholder 6"/>
          <p:cNvSpPr>
            <a:spLocks noGrp="1"/>
          </p:cNvSpPr>
          <p:nvPr>
            <p:ph type="sldNum" sz="quarter" idx="12"/>
          </p:nvPr>
        </p:nvSpPr>
        <p:spPr/>
        <p:txBody>
          <a:bodyPr/>
          <a:lstStyle>
            <a:lvl1pPr>
              <a:defRPr smtClean="0"/>
            </a:lvl1pPr>
          </a:lstStyle>
          <a:p>
            <a:pPr>
              <a:defRPr/>
            </a:pPr>
            <a:fld id="{7DE02B17-5699-45B8-B4D1-8EA16CE9302E}" type="slidenum">
              <a:rPr lang="en-US" altLang="en-US"/>
              <a:pPr>
                <a:defRPr/>
              </a:pPr>
              <a:t>‹#›</a:t>
            </a:fld>
            <a:endParaRPr lang="en-US" altLang="en-US" dirty="0"/>
          </a:p>
        </p:txBody>
      </p:sp>
    </p:spTree>
    <p:extLst>
      <p:ext uri="{BB962C8B-B14F-4D97-AF65-F5344CB8AC3E}">
        <p14:creationId xmlns:p14="http://schemas.microsoft.com/office/powerpoint/2010/main" val="128534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788" y="4267200"/>
            <a:ext cx="6477000" cy="566738"/>
          </a:xfrm>
        </p:spPr>
        <p:txBody>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3006726" cy="36393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Picture Placeholder 2"/>
          <p:cNvSpPr>
            <a:spLocks noGrp="1"/>
          </p:cNvSpPr>
          <p:nvPr>
            <p:ph type="pic" idx="13"/>
          </p:nvPr>
        </p:nvSpPr>
        <p:spPr>
          <a:xfrm>
            <a:off x="3352800" y="268288"/>
            <a:ext cx="4701988" cy="177566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1" name="Picture Placeholder 2"/>
          <p:cNvSpPr>
            <a:spLocks noGrp="1"/>
          </p:cNvSpPr>
          <p:nvPr>
            <p:ph type="pic" idx="14"/>
          </p:nvPr>
        </p:nvSpPr>
        <p:spPr>
          <a:xfrm>
            <a:off x="3352800" y="2131935"/>
            <a:ext cx="2304288" cy="177566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2" name="Picture Placeholder 2"/>
          <p:cNvSpPr>
            <a:spLocks noGrp="1"/>
          </p:cNvSpPr>
          <p:nvPr>
            <p:ph type="pic" idx="15"/>
          </p:nvPr>
        </p:nvSpPr>
        <p:spPr>
          <a:xfrm>
            <a:off x="5750500" y="2131935"/>
            <a:ext cx="2304288" cy="177566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9" name="Date Placeholder 4"/>
          <p:cNvSpPr>
            <a:spLocks noGrp="1"/>
          </p:cNvSpPr>
          <p:nvPr>
            <p:ph type="dt" sz="half" idx="16"/>
          </p:nvPr>
        </p:nvSpPr>
        <p:spPr/>
        <p:txBody>
          <a:bodyPr/>
          <a:lstStyle>
            <a:lvl1pPr>
              <a:defRPr smtClean="0"/>
            </a:lvl1pPr>
          </a:lstStyle>
          <a:p>
            <a:pPr>
              <a:defRPr/>
            </a:pPr>
            <a:endParaRPr lang="en-US" altLang="en-US" dirty="0"/>
          </a:p>
        </p:txBody>
      </p:sp>
      <p:sp>
        <p:nvSpPr>
          <p:cNvPr id="13" name="Footer Placeholder 5"/>
          <p:cNvSpPr>
            <a:spLocks noGrp="1"/>
          </p:cNvSpPr>
          <p:nvPr>
            <p:ph type="ftr" sz="quarter" idx="17"/>
          </p:nvPr>
        </p:nvSpPr>
        <p:spPr/>
        <p:txBody>
          <a:bodyPr/>
          <a:lstStyle>
            <a:lvl1pPr>
              <a:defRPr smtClean="0"/>
            </a:lvl1pPr>
          </a:lstStyle>
          <a:p>
            <a:pPr>
              <a:defRPr/>
            </a:pPr>
            <a:endParaRPr lang="en-US" altLang="en-US" dirty="0"/>
          </a:p>
        </p:txBody>
      </p:sp>
      <p:sp>
        <p:nvSpPr>
          <p:cNvPr id="14" name="Slide Number Placeholder 6"/>
          <p:cNvSpPr>
            <a:spLocks noGrp="1"/>
          </p:cNvSpPr>
          <p:nvPr>
            <p:ph type="sldNum" sz="quarter" idx="18"/>
          </p:nvPr>
        </p:nvSpPr>
        <p:spPr/>
        <p:txBody>
          <a:bodyPr/>
          <a:lstStyle>
            <a:lvl1pPr>
              <a:defRPr smtClean="0"/>
            </a:lvl1pPr>
          </a:lstStyle>
          <a:p>
            <a:pPr>
              <a:defRPr/>
            </a:pPr>
            <a:fld id="{AEFBF743-1353-4BB8-B6AC-B05DC92FF3F2}" type="slidenum">
              <a:rPr lang="en-US" altLang="en-US"/>
              <a:pPr>
                <a:defRPr/>
              </a:pPr>
              <a:t>‹#›</a:t>
            </a:fld>
            <a:endParaRPr lang="en-US" altLang="en-US" dirty="0"/>
          </a:p>
        </p:txBody>
      </p:sp>
    </p:spTree>
    <p:extLst>
      <p:ext uri="{BB962C8B-B14F-4D97-AF65-F5344CB8AC3E}">
        <p14:creationId xmlns:p14="http://schemas.microsoft.com/office/powerpoint/2010/main" val="454823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smtClean="0"/>
            </a:lvl1pPr>
          </a:lstStyle>
          <a:p>
            <a:pPr>
              <a:defRPr/>
            </a:pPr>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smtClean="0"/>
            </a:lvl1pPr>
          </a:lstStyle>
          <a:p>
            <a:pPr>
              <a:defRPr/>
            </a:pPr>
            <a:fld id="{95EFEC49-5D86-45CC-A0FE-32032AEB382A}" type="slidenum">
              <a:rPr lang="en-US" altLang="en-US"/>
              <a:pPr>
                <a:defRPr/>
              </a:pPr>
              <a:t>‹#›</a:t>
            </a:fld>
            <a:endParaRPr lang="en-US" altLang="en-US" dirty="0"/>
          </a:p>
        </p:txBody>
      </p:sp>
    </p:spTree>
    <p:extLst>
      <p:ext uri="{BB962C8B-B14F-4D97-AF65-F5344CB8AC3E}">
        <p14:creationId xmlns:p14="http://schemas.microsoft.com/office/powerpoint/2010/main" val="2134047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3799" y="1035424"/>
            <a:ext cx="1322295" cy="5090739"/>
          </a:xfrm>
        </p:spPr>
        <p:txBody>
          <a:bodyPr vert="eaVert" anchor="t"/>
          <a:lstStyle/>
          <a:p>
            <a:r>
              <a:rPr lang="en-US"/>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smtClean="0"/>
            </a:lvl1pPr>
          </a:lstStyle>
          <a:p>
            <a:pPr>
              <a:defRPr/>
            </a:pPr>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endParaRPr lang="en-US" altLang="en-US" dirty="0"/>
          </a:p>
        </p:txBody>
      </p:sp>
      <p:sp>
        <p:nvSpPr>
          <p:cNvPr id="7" name="Slide Number Placeholder 5"/>
          <p:cNvSpPr>
            <a:spLocks noGrp="1"/>
          </p:cNvSpPr>
          <p:nvPr>
            <p:ph type="sldNum" sz="quarter" idx="12"/>
          </p:nvPr>
        </p:nvSpPr>
        <p:spPr/>
        <p:txBody>
          <a:bodyPr/>
          <a:lstStyle>
            <a:lvl1pPr>
              <a:defRPr smtClean="0"/>
            </a:lvl1pPr>
          </a:lstStyle>
          <a:p>
            <a:pPr>
              <a:defRPr/>
            </a:pPr>
            <a:fld id="{67B56032-7C98-4282-A987-C5F164C65630}" type="slidenum">
              <a:rPr lang="en-US" altLang="en-US"/>
              <a:pPr>
                <a:defRPr/>
              </a:pPr>
              <a:t>‹#›</a:t>
            </a:fld>
            <a:endParaRPr lang="en-US" altLang="en-US" dirty="0"/>
          </a:p>
        </p:txBody>
      </p:sp>
    </p:spTree>
    <p:extLst>
      <p:ext uri="{BB962C8B-B14F-4D97-AF65-F5344CB8AC3E}">
        <p14:creationId xmlns:p14="http://schemas.microsoft.com/office/powerpoint/2010/main" val="101874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Slide Number Placeholder 5"/>
          <p:cNvSpPr>
            <a:spLocks noGrp="1"/>
          </p:cNvSpPr>
          <p:nvPr>
            <p:ph type="sldNum" sz="quarter" idx="10"/>
          </p:nvPr>
        </p:nvSpPr>
        <p:spPr>
          <a:xfrm>
            <a:off x="8509000" y="6356350"/>
            <a:ext cx="508000" cy="365125"/>
          </a:xfrm>
        </p:spPr>
        <p:txBody>
          <a:bodyPr/>
          <a:lstStyle>
            <a:lvl1pPr>
              <a:defRPr sz="1200" smtClean="0">
                <a:solidFill>
                  <a:schemeClr val="accent1"/>
                </a:solidFill>
              </a:defRPr>
            </a:lvl1pPr>
          </a:lstStyle>
          <a:p>
            <a:pPr>
              <a:defRPr/>
            </a:pPr>
            <a:fld id="{8F021B25-5967-416E-9C57-A2EB7C539FEF}" type="slidenum">
              <a:rPr lang="en-US" altLang="en-US" smtClean="0"/>
              <a:pPr>
                <a:defRPr/>
              </a:pPr>
              <a:t>‹#›</a:t>
            </a:fld>
            <a:endParaRPr lang="en-US" altLang="en-US" dirty="0"/>
          </a:p>
        </p:txBody>
      </p:sp>
    </p:spTree>
    <p:extLst>
      <p:ext uri="{BB962C8B-B14F-4D97-AF65-F5344CB8AC3E}">
        <p14:creationId xmlns:p14="http://schemas.microsoft.com/office/powerpoint/2010/main" val="2408457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rtlCol="0"/>
          <a:lstStyle>
            <a:lvl1pPr fontAlgn="auto">
              <a:spcBef>
                <a:spcPts val="0"/>
              </a:spcBef>
              <a:spcAft>
                <a:spcPts val="0"/>
              </a:spcAft>
              <a:defRPr>
                <a:solidFill>
                  <a:schemeClr val="tx2">
                    <a:lumMod val="60000"/>
                    <a:lumOff val="40000"/>
                  </a:schemeClr>
                </a:solidFill>
                <a:latin typeface="+mn-lt"/>
                <a:ea typeface="+mn-ea"/>
                <a:cs typeface="+mn-cs"/>
              </a:defRPr>
            </a:lvl1pPr>
          </a:lstStyle>
          <a:p>
            <a:pPr>
              <a:defRPr/>
            </a:pPr>
            <a:r>
              <a:rPr lang="en-US" dirty="0"/>
              <a:t>BPS - 5th Ed.</a:t>
            </a:r>
          </a:p>
        </p:txBody>
      </p:sp>
      <p:sp>
        <p:nvSpPr>
          <p:cNvPr id="7" name="Footer Placeholder 6"/>
          <p:cNvSpPr>
            <a:spLocks noGrp="1"/>
          </p:cNvSpPr>
          <p:nvPr>
            <p:ph type="ftr" sz="quarter" idx="11"/>
          </p:nvPr>
        </p:nvSpPr>
        <p:spPr>
          <a:xfrm>
            <a:off x="3124200" y="6248400"/>
            <a:ext cx="2895600" cy="457200"/>
          </a:xfrm>
        </p:spPr>
        <p:txBody>
          <a:bodyPr rtlCol="0"/>
          <a:lstStyle>
            <a:lvl1pPr fontAlgn="auto">
              <a:spcBef>
                <a:spcPts val="0"/>
              </a:spcBef>
              <a:spcAft>
                <a:spcPts val="0"/>
              </a:spcAft>
              <a:defRPr>
                <a:solidFill>
                  <a:schemeClr val="tx2">
                    <a:lumMod val="60000"/>
                    <a:lumOff val="40000"/>
                  </a:schemeClr>
                </a:solidFill>
                <a:latin typeface="+mn-lt"/>
                <a:ea typeface="+mn-ea"/>
              </a:defRPr>
            </a:lvl1pPr>
          </a:lstStyle>
          <a:p>
            <a:pPr>
              <a:defRPr/>
            </a:pPr>
            <a:r>
              <a:rPr lang="en-US" dirty="0"/>
              <a:t>Chapter 5</a:t>
            </a:r>
          </a:p>
        </p:txBody>
      </p:sp>
      <p:sp>
        <p:nvSpPr>
          <p:cNvPr id="8" name="Slide Number Placeholder 7"/>
          <p:cNvSpPr>
            <a:spLocks noGrp="1"/>
          </p:cNvSpPr>
          <p:nvPr>
            <p:ph type="sldNum" sz="quarter" idx="12"/>
          </p:nvPr>
        </p:nvSpPr>
        <p:spPr>
          <a:xfrm>
            <a:off x="6553200" y="6248400"/>
            <a:ext cx="1905000" cy="457200"/>
          </a:xfrm>
        </p:spPr>
        <p:txBody>
          <a:bodyPr/>
          <a:lstStyle>
            <a:lvl1pPr>
              <a:defRPr smtClean="0"/>
            </a:lvl1pPr>
          </a:lstStyle>
          <a:p>
            <a:pPr>
              <a:defRPr/>
            </a:pPr>
            <a:fld id="{EBC81B06-744C-4D32-A9C6-25743DCABC6F}" type="slidenum">
              <a:rPr lang="en-US" altLang="en-US"/>
              <a:pPr>
                <a:defRPr/>
              </a:pPr>
              <a:t>‹#›</a:t>
            </a:fld>
            <a:endParaRPr lang="en-US" altLang="en-US" dirty="0"/>
          </a:p>
        </p:txBody>
      </p:sp>
    </p:spTree>
    <p:extLst>
      <p:ext uri="{BB962C8B-B14F-4D97-AF65-F5344CB8AC3E}">
        <p14:creationId xmlns:p14="http://schemas.microsoft.com/office/powerpoint/2010/main" val="359779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rtlCol="0"/>
          <a:lstStyle>
            <a:lvl1pPr fontAlgn="auto">
              <a:spcBef>
                <a:spcPts val="0"/>
              </a:spcBef>
              <a:spcAft>
                <a:spcPts val="0"/>
              </a:spcAft>
              <a:defRPr>
                <a:solidFill>
                  <a:schemeClr val="tx2">
                    <a:lumMod val="60000"/>
                    <a:lumOff val="40000"/>
                  </a:schemeClr>
                </a:solidFill>
                <a:latin typeface="+mn-lt"/>
                <a:ea typeface="+mn-ea"/>
                <a:cs typeface="+mn-cs"/>
              </a:defRPr>
            </a:lvl1pPr>
          </a:lstStyle>
          <a:p>
            <a:pPr>
              <a:defRPr/>
            </a:pPr>
            <a:r>
              <a:rPr lang="en-US" dirty="0"/>
              <a:t>BPS - 5th Ed.</a:t>
            </a:r>
          </a:p>
        </p:txBody>
      </p:sp>
      <p:sp>
        <p:nvSpPr>
          <p:cNvPr id="6" name="Footer Placeholder 5"/>
          <p:cNvSpPr>
            <a:spLocks noGrp="1"/>
          </p:cNvSpPr>
          <p:nvPr>
            <p:ph type="ftr" sz="quarter" idx="11"/>
          </p:nvPr>
        </p:nvSpPr>
        <p:spPr>
          <a:xfrm>
            <a:off x="3124200" y="6248400"/>
            <a:ext cx="2895600" cy="457200"/>
          </a:xfrm>
        </p:spPr>
        <p:txBody>
          <a:bodyPr rtlCol="0"/>
          <a:lstStyle>
            <a:lvl1pPr fontAlgn="auto">
              <a:spcBef>
                <a:spcPts val="0"/>
              </a:spcBef>
              <a:spcAft>
                <a:spcPts val="0"/>
              </a:spcAft>
              <a:defRPr>
                <a:solidFill>
                  <a:schemeClr val="tx2">
                    <a:lumMod val="60000"/>
                    <a:lumOff val="40000"/>
                  </a:schemeClr>
                </a:solidFill>
                <a:latin typeface="+mn-lt"/>
                <a:ea typeface="+mn-ea"/>
              </a:defRPr>
            </a:lvl1pPr>
          </a:lstStyle>
          <a:p>
            <a:pPr>
              <a:defRPr/>
            </a:pPr>
            <a:r>
              <a:rPr lang="en-US" dirty="0"/>
              <a:t>Chapter 5</a:t>
            </a:r>
          </a:p>
        </p:txBody>
      </p:sp>
      <p:sp>
        <p:nvSpPr>
          <p:cNvPr id="7" name="Slide Number Placeholder 6"/>
          <p:cNvSpPr>
            <a:spLocks noGrp="1"/>
          </p:cNvSpPr>
          <p:nvPr>
            <p:ph type="sldNum" sz="quarter" idx="12"/>
          </p:nvPr>
        </p:nvSpPr>
        <p:spPr>
          <a:xfrm>
            <a:off x="6553200" y="6248400"/>
            <a:ext cx="1905000" cy="457200"/>
          </a:xfrm>
        </p:spPr>
        <p:txBody>
          <a:bodyPr/>
          <a:lstStyle>
            <a:lvl1pPr>
              <a:defRPr smtClean="0"/>
            </a:lvl1pPr>
          </a:lstStyle>
          <a:p>
            <a:pPr>
              <a:defRPr/>
            </a:pPr>
            <a:fld id="{054A5166-F641-423A-AA63-D55954610C19}" type="slidenum">
              <a:rPr lang="en-US" altLang="en-US"/>
              <a:pPr>
                <a:defRPr/>
              </a:pPr>
              <a:t>‹#›</a:t>
            </a:fld>
            <a:endParaRPr lang="en-US" altLang="en-US" dirty="0"/>
          </a:p>
        </p:txBody>
      </p:sp>
    </p:spTree>
    <p:extLst>
      <p:ext uri="{BB962C8B-B14F-4D97-AF65-F5344CB8AC3E}">
        <p14:creationId xmlns:p14="http://schemas.microsoft.com/office/powerpoint/2010/main" val="3552366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292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28600"/>
            <a:ext cx="8229600" cy="762000"/>
          </a:xfrm>
        </p:spPr>
        <p:txBody>
          <a:bodyPr/>
          <a:lstStyle/>
          <a:p>
            <a:r>
              <a:rPr lang="en-US"/>
              <a:t>Click to edit Master title style</a:t>
            </a:r>
          </a:p>
        </p:txBody>
      </p:sp>
      <p:sp>
        <p:nvSpPr>
          <p:cNvPr id="3" name="Content Placeholder 2"/>
          <p:cNvSpPr>
            <a:spLocks noGrp="1"/>
          </p:cNvSpPr>
          <p:nvPr>
            <p:ph sz="quarter" idx="1"/>
          </p:nvPr>
        </p:nvSpPr>
        <p:spPr>
          <a:xfrm>
            <a:off x="457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3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23E8-034D-439C-8DEE-9CC4DA1FA8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AB690DB-187A-48D9-861A-D2348E2A531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52A54CA-DBBA-4AC9-9BCB-1DA1C504E854}"/>
              </a:ext>
            </a:extLst>
          </p:cNvPr>
          <p:cNvSpPr>
            <a:spLocks noGrp="1"/>
          </p:cNvSpPr>
          <p:nvPr>
            <p:ph type="dt" sz="half" idx="10"/>
          </p:nvPr>
        </p:nvSpPr>
        <p:spPr/>
        <p:txBody>
          <a:bodyPr/>
          <a:lstStyle/>
          <a:p>
            <a:fld id="{351AB688-9D4A-4338-8A5A-E751387971F9}" type="datetimeFigureOut">
              <a:rPr lang="en-US" smtClean="0"/>
              <a:t>2/6/2022</a:t>
            </a:fld>
            <a:endParaRPr lang="en-US" dirty="0"/>
          </a:p>
        </p:txBody>
      </p:sp>
      <p:sp>
        <p:nvSpPr>
          <p:cNvPr id="5" name="Footer Placeholder 4">
            <a:extLst>
              <a:ext uri="{FF2B5EF4-FFF2-40B4-BE49-F238E27FC236}">
                <a16:creationId xmlns:a16="http://schemas.microsoft.com/office/drawing/2014/main" id="{AE4F6C8D-9F9D-4583-A6E4-022021BD0A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9CD7D8-0407-43D8-9E22-E098C6BD976A}"/>
              </a:ext>
            </a:extLst>
          </p:cNvPr>
          <p:cNvSpPr>
            <a:spLocks noGrp="1"/>
          </p:cNvSpPr>
          <p:nvPr>
            <p:ph type="sldNum" sz="quarter" idx="12"/>
          </p:nvPr>
        </p:nvSpPr>
        <p:spPr/>
        <p:txBody>
          <a:bodyPr/>
          <a:lstStyle/>
          <a:p>
            <a:fld id="{1D39212A-2C86-44BE-B6DE-438E7AF0D6CB}" type="slidenum">
              <a:rPr lang="en-US" smtClean="0"/>
              <a:t>‹#›</a:t>
            </a:fld>
            <a:endParaRPr lang="en-US" dirty="0"/>
          </a:p>
        </p:txBody>
      </p:sp>
    </p:spTree>
    <p:extLst>
      <p:ext uri="{BB962C8B-B14F-4D97-AF65-F5344CB8AC3E}">
        <p14:creationId xmlns:p14="http://schemas.microsoft.com/office/powerpoint/2010/main" val="173933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a:xfrm>
            <a:off x="8509000" y="6356350"/>
            <a:ext cx="508000" cy="365125"/>
          </a:xfrm>
        </p:spPr>
        <p:txBody>
          <a:bodyPr/>
          <a:lstStyle>
            <a:lvl1pPr>
              <a:defRPr sz="1400" smtClean="0">
                <a:solidFill>
                  <a:schemeClr val="accent1"/>
                </a:solidFill>
              </a:defRPr>
            </a:lvl1pPr>
          </a:lstStyle>
          <a:p>
            <a:pPr>
              <a:defRPr/>
            </a:pPr>
            <a:fld id="{F4F8188E-89F6-4DB7-BDE1-2801FA01D2D4}" type="slidenum">
              <a:rPr lang="en-US" altLang="en-US"/>
              <a:pPr>
                <a:defRPr/>
              </a:pPr>
              <a:t>‹#›</a:t>
            </a:fld>
            <a:endParaRPr lang="en-US" altLang="en-US" dirty="0"/>
          </a:p>
        </p:txBody>
      </p:sp>
    </p:spTree>
    <p:extLst>
      <p:ext uri="{BB962C8B-B14F-4D97-AF65-F5344CB8AC3E}">
        <p14:creationId xmlns:p14="http://schemas.microsoft.com/office/powerpoint/2010/main" val="265301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2178423" y="914400"/>
            <a:ext cx="6508377" cy="1143000"/>
          </a:xfrm>
        </p:spPr>
        <p:txBody>
          <a:bodyPr/>
          <a:lstStyle/>
          <a:p>
            <a:r>
              <a:rPr lang="en-US"/>
              <a:t>Click to edit Master title style</a:t>
            </a:r>
            <a:endParaRPr/>
          </a:p>
        </p:txBody>
      </p:sp>
      <p:sp>
        <p:nvSpPr>
          <p:cNvPr id="3" name="Content Placeholder 2"/>
          <p:cNvSpPr>
            <a:spLocks noGrp="1"/>
          </p:cNvSpPr>
          <p:nvPr>
            <p:ph idx="1"/>
          </p:nvPr>
        </p:nvSpPr>
        <p:spPr>
          <a:xfrm>
            <a:off x="2178423" y="2209800"/>
            <a:ext cx="6508377"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Placeholder 8"/>
          <p:cNvSpPr>
            <a:spLocks noGrp="1"/>
          </p:cNvSpPr>
          <p:nvPr>
            <p:ph type="pic" sz="quarter" idx="13"/>
          </p:nvPr>
        </p:nvSpPr>
        <p:spPr>
          <a:xfrm>
            <a:off x="269875" y="1976718"/>
            <a:ext cx="1645920" cy="4625788"/>
          </a:xfrm>
        </p:spPr>
        <p:txBody>
          <a:bodyPr rtlCol="0">
            <a:normAutofit/>
          </a:bodyPr>
          <a:lstStyle>
            <a:lvl1pPr>
              <a:buNone/>
              <a:defRPr/>
            </a:lvl1pPr>
          </a:lstStyle>
          <a:p>
            <a:pPr lvl="0"/>
            <a:r>
              <a:rPr lang="en-US" noProof="0" dirty="0"/>
              <a:t>Click icon to add picture</a:t>
            </a:r>
            <a:endParaRPr noProof="0" dirty="0"/>
          </a:p>
        </p:txBody>
      </p:sp>
      <p:sp>
        <p:nvSpPr>
          <p:cNvPr id="6" name="Slide Number Placeholder 5"/>
          <p:cNvSpPr>
            <a:spLocks noGrp="1"/>
          </p:cNvSpPr>
          <p:nvPr>
            <p:ph type="sldNum" sz="quarter" idx="14"/>
          </p:nvPr>
        </p:nvSpPr>
        <p:spPr>
          <a:xfrm>
            <a:off x="8509000" y="6356350"/>
            <a:ext cx="508000" cy="365125"/>
          </a:xfrm>
        </p:spPr>
        <p:txBody>
          <a:bodyPr/>
          <a:lstStyle>
            <a:lvl1pPr>
              <a:defRPr sz="1400" smtClean="0">
                <a:solidFill>
                  <a:schemeClr val="accent1"/>
                </a:solidFill>
              </a:defRPr>
            </a:lvl1pPr>
          </a:lstStyle>
          <a:p>
            <a:pPr>
              <a:defRPr/>
            </a:pPr>
            <a:fld id="{F432145C-4EEC-4202-9590-DCCF49B03737}" type="slidenum">
              <a:rPr lang="en-US" altLang="en-US"/>
              <a:pPr>
                <a:defRPr/>
              </a:pPr>
              <a:t>‹#›</a:t>
            </a:fld>
            <a:endParaRPr lang="en-US" altLang="en-US" dirty="0"/>
          </a:p>
        </p:txBody>
      </p:sp>
    </p:spTree>
    <p:extLst>
      <p:ext uri="{BB962C8B-B14F-4D97-AF65-F5344CB8AC3E}">
        <p14:creationId xmlns:p14="http://schemas.microsoft.com/office/powerpoint/2010/main" val="320836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09801" y="3429000"/>
            <a:ext cx="4966446" cy="1398494"/>
          </a:xfrm>
        </p:spPr>
        <p:txBody>
          <a:bodyPr/>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2209801" y="4824414"/>
            <a:ext cx="4966446" cy="1320800"/>
          </a:xfrm>
        </p:spPr>
        <p:txBody>
          <a:bodyPr>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sz="1400" smtClean="0"/>
            </a:lvl1pPr>
          </a:lstStyle>
          <a:p>
            <a:pPr>
              <a:defRPr/>
            </a:pPr>
            <a:fld id="{C819B03C-E1F7-4A77-BBBA-7B74E4F4B346}" type="slidenum">
              <a:rPr lang="en-US" altLang="en-US"/>
              <a:pPr>
                <a:defRPr/>
              </a:pPr>
              <a:t>‹#›</a:t>
            </a:fld>
            <a:endParaRPr lang="en-US" altLang="en-US" dirty="0"/>
          </a:p>
        </p:txBody>
      </p:sp>
    </p:spTree>
    <p:extLst>
      <p:ext uri="{BB962C8B-B14F-4D97-AF65-F5344CB8AC3E}">
        <p14:creationId xmlns:p14="http://schemas.microsoft.com/office/powerpoint/2010/main" val="64215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720354" y="3429001"/>
            <a:ext cx="4966446" cy="1398494"/>
          </a:xfrm>
        </p:spPr>
        <p:txBody>
          <a:bodyPr/>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3720354" y="4824414"/>
            <a:ext cx="4966446" cy="1320800"/>
          </a:xfrm>
        </p:spPr>
        <p:txBody>
          <a:bodyPr>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69874" y="268288"/>
            <a:ext cx="2971800" cy="4438650"/>
          </a:xfrm>
        </p:spPr>
        <p:txBody>
          <a:bodyPr rtlCol="0">
            <a:normAutofit/>
          </a:bodyPr>
          <a:lstStyle>
            <a:lvl1pPr>
              <a:buNone/>
              <a:defRPr/>
            </a:lvl1pPr>
          </a:lstStyle>
          <a:p>
            <a:pPr lvl="0"/>
            <a:r>
              <a:rPr lang="en-US" noProof="0" dirty="0"/>
              <a:t>Click icon to add picture</a:t>
            </a:r>
            <a:endParaRPr noProof="0" dirty="0"/>
          </a:p>
        </p:txBody>
      </p:sp>
      <p:sp>
        <p:nvSpPr>
          <p:cNvPr id="6" name="Slide Number Placeholder 5"/>
          <p:cNvSpPr>
            <a:spLocks noGrp="1"/>
          </p:cNvSpPr>
          <p:nvPr>
            <p:ph type="sldNum" sz="quarter" idx="14"/>
          </p:nvPr>
        </p:nvSpPr>
        <p:spPr>
          <a:xfrm>
            <a:off x="350838" y="6105525"/>
            <a:ext cx="506412" cy="365125"/>
          </a:xfrm>
        </p:spPr>
        <p:txBody>
          <a:bodyPr/>
          <a:lstStyle>
            <a:lvl1pPr>
              <a:defRPr smtClean="0"/>
            </a:lvl1pPr>
          </a:lstStyle>
          <a:p>
            <a:pPr>
              <a:defRPr/>
            </a:pPr>
            <a:fld id="{B830873B-441E-4D05-89C6-E625BD249E92}" type="slidenum">
              <a:rPr lang="en-US" altLang="en-US"/>
              <a:pPr>
                <a:defRPr/>
              </a:pPr>
              <a:t>‹#›</a:t>
            </a:fld>
            <a:endParaRPr lang="en-US" altLang="en-US" dirty="0"/>
          </a:p>
        </p:txBody>
      </p:sp>
    </p:spTree>
    <p:extLst>
      <p:ext uri="{BB962C8B-B14F-4D97-AF65-F5344CB8AC3E}">
        <p14:creationId xmlns:p14="http://schemas.microsoft.com/office/powerpoint/2010/main" val="414217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4"/>
          <p:cNvSpPr>
            <a:spLocks noGrp="1"/>
          </p:cNvSpPr>
          <p:nvPr>
            <p:ph type="dt" sz="half" idx="10"/>
          </p:nvPr>
        </p:nvSpPr>
        <p:spPr/>
        <p:txBody>
          <a:bodyPr/>
          <a:lstStyle>
            <a:lvl1pPr>
              <a:defRPr smtClean="0"/>
            </a:lvl1pPr>
          </a:lstStyle>
          <a:p>
            <a:pPr>
              <a:defRPr/>
            </a:pPr>
            <a:endParaRPr lang="en-US" altLang="en-US" dirty="0"/>
          </a:p>
        </p:txBody>
      </p:sp>
      <p:sp>
        <p:nvSpPr>
          <p:cNvPr id="7" name="Footer Placeholder 5"/>
          <p:cNvSpPr>
            <a:spLocks noGrp="1"/>
          </p:cNvSpPr>
          <p:nvPr>
            <p:ph type="ftr" sz="quarter" idx="11"/>
          </p:nvPr>
        </p:nvSpPr>
        <p:spPr/>
        <p:txBody>
          <a:bodyPr/>
          <a:lstStyle>
            <a:lvl1pPr>
              <a:defRPr smtClean="0"/>
            </a:lvl1pPr>
          </a:lstStyle>
          <a:p>
            <a:pPr>
              <a:defRPr/>
            </a:pPr>
            <a:endParaRPr lang="en-US" altLang="en-US" dirty="0"/>
          </a:p>
        </p:txBody>
      </p:sp>
      <p:sp>
        <p:nvSpPr>
          <p:cNvPr id="8" name="Slide Number Placeholder 6"/>
          <p:cNvSpPr>
            <a:spLocks noGrp="1"/>
          </p:cNvSpPr>
          <p:nvPr>
            <p:ph type="sldNum" sz="quarter" idx="12"/>
          </p:nvPr>
        </p:nvSpPr>
        <p:spPr/>
        <p:txBody>
          <a:bodyPr/>
          <a:lstStyle>
            <a:lvl1pPr>
              <a:defRPr smtClean="0"/>
            </a:lvl1pPr>
          </a:lstStyle>
          <a:p>
            <a:pPr>
              <a:defRPr/>
            </a:pPr>
            <a:fld id="{08C08620-9835-40A6-8AD9-05E8483F47E7}" type="slidenum">
              <a:rPr lang="en-US" altLang="en-US"/>
              <a:pPr>
                <a:defRPr/>
              </a:pPr>
              <a:t>‹#›</a:t>
            </a:fld>
            <a:endParaRPr lang="en-US" altLang="en-US" dirty="0"/>
          </a:p>
        </p:txBody>
      </p:sp>
    </p:spTree>
    <p:extLst>
      <p:ext uri="{BB962C8B-B14F-4D97-AF65-F5344CB8AC3E}">
        <p14:creationId xmlns:p14="http://schemas.microsoft.com/office/powerpoint/2010/main" val="327145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88352"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6"/>
          <p:cNvSpPr>
            <a:spLocks noGrp="1"/>
          </p:cNvSpPr>
          <p:nvPr>
            <p:ph type="dt" sz="half" idx="10"/>
          </p:nvPr>
        </p:nvSpPr>
        <p:spPr/>
        <p:txBody>
          <a:bodyPr/>
          <a:lstStyle>
            <a:lvl1pPr>
              <a:defRPr smtClean="0"/>
            </a:lvl1pPr>
          </a:lstStyle>
          <a:p>
            <a:pPr>
              <a:defRPr/>
            </a:pPr>
            <a:endParaRPr lang="en-US" altLang="en-US" dirty="0"/>
          </a:p>
        </p:txBody>
      </p:sp>
      <p:sp>
        <p:nvSpPr>
          <p:cNvPr id="9" name="Footer Placeholder 7"/>
          <p:cNvSpPr>
            <a:spLocks noGrp="1"/>
          </p:cNvSpPr>
          <p:nvPr>
            <p:ph type="ftr" sz="quarter" idx="11"/>
          </p:nvPr>
        </p:nvSpPr>
        <p:spPr/>
        <p:txBody>
          <a:bodyPr/>
          <a:lstStyle>
            <a:lvl1pPr>
              <a:defRPr smtClean="0"/>
            </a:lvl1pPr>
          </a:lstStyle>
          <a:p>
            <a:pPr>
              <a:defRPr/>
            </a:pPr>
            <a:endParaRPr lang="en-US" altLang="en-US" dirty="0"/>
          </a:p>
        </p:txBody>
      </p:sp>
      <p:sp>
        <p:nvSpPr>
          <p:cNvPr id="10" name="Slide Number Placeholder 8"/>
          <p:cNvSpPr>
            <a:spLocks noGrp="1"/>
          </p:cNvSpPr>
          <p:nvPr>
            <p:ph type="sldNum" sz="quarter" idx="12"/>
          </p:nvPr>
        </p:nvSpPr>
        <p:spPr/>
        <p:txBody>
          <a:bodyPr/>
          <a:lstStyle>
            <a:lvl1pPr>
              <a:defRPr smtClean="0"/>
            </a:lvl1pPr>
          </a:lstStyle>
          <a:p>
            <a:pPr>
              <a:defRPr/>
            </a:pPr>
            <a:fld id="{63221677-04FE-4802-95A6-1E7E365DAB40}" type="slidenum">
              <a:rPr lang="en-US" altLang="en-US"/>
              <a:pPr>
                <a:defRPr/>
              </a:pPr>
              <a:t>‹#›</a:t>
            </a:fld>
            <a:endParaRPr lang="en-US" altLang="en-US" dirty="0"/>
          </a:p>
        </p:txBody>
      </p:sp>
    </p:spTree>
    <p:extLst>
      <p:ext uri="{BB962C8B-B14F-4D97-AF65-F5344CB8AC3E}">
        <p14:creationId xmlns:p14="http://schemas.microsoft.com/office/powerpoint/2010/main" val="39207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4"/>
          <p:cNvSpPr>
            <a:spLocks noGrp="1"/>
          </p:cNvSpPr>
          <p:nvPr>
            <p:ph type="dt" sz="half" idx="14"/>
          </p:nvPr>
        </p:nvSpPr>
        <p:spPr/>
        <p:txBody>
          <a:bodyPr/>
          <a:lstStyle>
            <a:lvl1pPr>
              <a:defRPr smtClean="0"/>
            </a:lvl1pPr>
          </a:lstStyle>
          <a:p>
            <a:pPr>
              <a:defRPr/>
            </a:pPr>
            <a:endParaRPr lang="en-US" altLang="en-US" dirty="0"/>
          </a:p>
        </p:txBody>
      </p:sp>
      <p:sp>
        <p:nvSpPr>
          <p:cNvPr id="7" name="Footer Placeholder 5"/>
          <p:cNvSpPr>
            <a:spLocks noGrp="1"/>
          </p:cNvSpPr>
          <p:nvPr>
            <p:ph type="ftr" sz="quarter" idx="15"/>
          </p:nvPr>
        </p:nvSpPr>
        <p:spPr/>
        <p:txBody>
          <a:bodyPr/>
          <a:lstStyle>
            <a:lvl1pPr>
              <a:defRPr smtClean="0"/>
            </a:lvl1pPr>
          </a:lstStyle>
          <a:p>
            <a:pPr>
              <a:defRPr/>
            </a:pPr>
            <a:endParaRPr lang="en-US" altLang="en-US" dirty="0"/>
          </a:p>
        </p:txBody>
      </p:sp>
      <p:sp>
        <p:nvSpPr>
          <p:cNvPr id="8" name="Slide Number Placeholder 6"/>
          <p:cNvSpPr>
            <a:spLocks noGrp="1"/>
          </p:cNvSpPr>
          <p:nvPr>
            <p:ph type="sldNum" sz="quarter" idx="16"/>
          </p:nvPr>
        </p:nvSpPr>
        <p:spPr/>
        <p:txBody>
          <a:bodyPr/>
          <a:lstStyle>
            <a:lvl1pPr>
              <a:defRPr smtClean="0"/>
            </a:lvl1pPr>
          </a:lstStyle>
          <a:p>
            <a:pPr>
              <a:defRPr/>
            </a:pPr>
            <a:fld id="{75F87D0C-F2AF-4839-AD92-AFB0BB22614C}" type="slidenum">
              <a:rPr lang="en-US" altLang="en-US"/>
              <a:pPr>
                <a:defRPr/>
              </a:pPr>
              <a:t>‹#›</a:t>
            </a:fld>
            <a:endParaRPr lang="en-US" altLang="en-US" dirty="0"/>
          </a:p>
        </p:txBody>
      </p:sp>
    </p:spTree>
    <p:extLst>
      <p:ext uri="{BB962C8B-B14F-4D97-AF65-F5344CB8AC3E}">
        <p14:creationId xmlns:p14="http://schemas.microsoft.com/office/powerpoint/2010/main" val="118105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6508750" cy="1143000"/>
          </a:xfrm>
          <a:prstGeom prst="rect">
            <a:avLst/>
          </a:prstGeom>
          <a:solidFill>
            <a:schemeClr val="accent2"/>
          </a:solidFill>
          <a:ln>
            <a:noFill/>
          </a:ln>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2209800"/>
            <a:ext cx="65087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199313" y="6356350"/>
            <a:ext cx="1752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smtClean="0">
                <a:solidFill>
                  <a:srgbClr val="60B9EC"/>
                </a:solidFill>
              </a:defRPr>
            </a:lvl1pPr>
          </a:lstStyle>
          <a:p>
            <a:pPr>
              <a:defRPr/>
            </a:pPr>
            <a:endParaRPr lang="en-US" altLang="en-US" dirty="0"/>
          </a:p>
        </p:txBody>
      </p:sp>
      <p:sp>
        <p:nvSpPr>
          <p:cNvPr id="5" name="Footer Placeholder 4"/>
          <p:cNvSpPr>
            <a:spLocks noGrp="1"/>
          </p:cNvSpPr>
          <p:nvPr>
            <p:ph type="ftr" sz="quarter" idx="3"/>
          </p:nvPr>
        </p:nvSpPr>
        <p:spPr>
          <a:xfrm>
            <a:off x="174625" y="6356350"/>
            <a:ext cx="60071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100" b="1" smtClean="0">
                <a:solidFill>
                  <a:srgbClr val="60B9EC"/>
                </a:solidFill>
              </a:defRPr>
            </a:lvl1pPr>
          </a:lstStyle>
          <a:p>
            <a:pPr>
              <a:defRPr/>
            </a:pPr>
            <a:endParaRPr lang="en-US" altLang="en-US" dirty="0"/>
          </a:p>
        </p:txBody>
      </p:sp>
      <p:sp>
        <p:nvSpPr>
          <p:cNvPr id="6" name="Slide Number Placeholder 5"/>
          <p:cNvSpPr>
            <a:spLocks noGrp="1"/>
          </p:cNvSpPr>
          <p:nvPr>
            <p:ph type="sldNum" sz="quarter" idx="4"/>
          </p:nvPr>
        </p:nvSpPr>
        <p:spPr>
          <a:xfrm>
            <a:off x="8256588" y="360363"/>
            <a:ext cx="50641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200" b="1" smtClean="0">
                <a:solidFill>
                  <a:schemeClr val="bg1"/>
                </a:solidFill>
              </a:defRPr>
            </a:lvl1pPr>
          </a:lstStyle>
          <a:p>
            <a:pPr>
              <a:defRPr/>
            </a:pPr>
            <a:fld id="{0832F903-B7E3-45E0-A78D-ACD827AD6D3A}"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5353" r:id="rId1"/>
    <p:sldLayoutId id="2147485354" r:id="rId2"/>
    <p:sldLayoutId id="2147485355" r:id="rId3"/>
    <p:sldLayoutId id="2147485356" r:id="rId4"/>
    <p:sldLayoutId id="2147485357" r:id="rId5"/>
    <p:sldLayoutId id="2147485358" r:id="rId6"/>
    <p:sldLayoutId id="2147485359" r:id="rId7"/>
    <p:sldLayoutId id="2147485360" r:id="rId8"/>
    <p:sldLayoutId id="2147485361" r:id="rId9"/>
    <p:sldLayoutId id="2147485362" r:id="rId10"/>
    <p:sldLayoutId id="2147485363" r:id="rId11"/>
    <p:sldLayoutId id="2147485364" r:id="rId12"/>
    <p:sldLayoutId id="2147485365" r:id="rId13"/>
    <p:sldLayoutId id="2147485366" r:id="rId14"/>
    <p:sldLayoutId id="2147485367" r:id="rId15"/>
    <p:sldLayoutId id="2147485368" r:id="rId16"/>
    <p:sldLayoutId id="2147485369" r:id="rId17"/>
    <p:sldLayoutId id="2147485370" r:id="rId18"/>
    <p:sldLayoutId id="2147485371" r:id="rId19"/>
    <p:sldLayoutId id="2147485372" r:id="rId20"/>
    <p:sldLayoutId id="2147485373" r:id="rId21"/>
    <p:sldLayoutId id="2147485374" r:id="rId22"/>
    <p:sldLayoutId id="2147485375" r:id="rId23"/>
    <p:sldLayoutId id="2147485376" r:id="rId24"/>
  </p:sldLayoutIdLst>
  <p:hf hdr="0" ftr="0" dt="0"/>
  <p:txStyles>
    <p:titleStyle>
      <a:lvl1pPr algn="l" rtl="0" eaLnBrk="0" fontAlgn="base" hangingPunct="0">
        <a:spcBef>
          <a:spcPct val="0"/>
        </a:spcBef>
        <a:spcAft>
          <a:spcPct val="0"/>
        </a:spcAft>
        <a:defRPr sz="3600" kern="1200">
          <a:solidFill>
            <a:schemeClr val="accent1"/>
          </a:solidFill>
          <a:latin typeface="+mj-lt"/>
          <a:ea typeface="ＭＳ Ｐゴシック" pitchFamily="-1" charset="-128"/>
          <a:cs typeface="ＭＳ Ｐゴシック" pitchFamily="-1" charset="-128"/>
        </a:defRPr>
      </a:lvl1pPr>
      <a:lvl2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2pPr>
      <a:lvl3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3pPr>
      <a:lvl4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4pPr>
      <a:lvl5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5pPr>
      <a:lvl6pPr marL="4572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6pPr>
      <a:lvl7pPr marL="9144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7pPr>
      <a:lvl8pPr marL="13716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8pPr>
      <a:lvl9pPr marL="18288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9pPr>
    </p:titleStyle>
    <p:bodyStyle>
      <a:lvl1pPr marL="228600" indent="-228600" algn="l" rtl="0" eaLnBrk="0" fontAlgn="base" hangingPunct="0">
        <a:spcBef>
          <a:spcPts val="1800"/>
        </a:spcBef>
        <a:spcAft>
          <a:spcPct val="0"/>
        </a:spcAft>
        <a:buClr>
          <a:schemeClr val="accent1"/>
        </a:buClr>
        <a:buSzPct val="100000"/>
        <a:buFont typeface="Wingdings 2" pitchFamily="18" charset="2"/>
        <a:buChar char="¡"/>
        <a:defRPr sz="2000" kern="1200">
          <a:solidFill>
            <a:schemeClr val="tx2"/>
          </a:solidFill>
          <a:latin typeface="+mn-lt"/>
          <a:ea typeface="ＭＳ Ｐゴシック" pitchFamily="-1" charset="-128"/>
          <a:cs typeface="ＭＳ Ｐゴシック" pitchFamily="-1" charset="-128"/>
        </a:defRPr>
      </a:lvl1pPr>
      <a:lvl2pPr marL="457200" indent="-228600" algn="l" rtl="0" eaLnBrk="0" fontAlgn="base" hangingPunct="0">
        <a:spcBef>
          <a:spcPts val="600"/>
        </a:spcBef>
        <a:spcAft>
          <a:spcPct val="0"/>
        </a:spcAft>
        <a:buClr>
          <a:srgbClr val="031B3C"/>
        </a:buClr>
        <a:buSzPct val="100000"/>
        <a:buFont typeface="Wingdings 2" pitchFamily="18" charset="2"/>
        <a:buChar char="¡"/>
        <a:defRPr kern="1200">
          <a:solidFill>
            <a:schemeClr val="tx2"/>
          </a:solidFill>
          <a:latin typeface="+mn-lt"/>
          <a:ea typeface="ＭＳ Ｐゴシック" pitchFamily="-1" charset="-128"/>
          <a:cs typeface="+mn-cs"/>
        </a:defRPr>
      </a:lvl2pPr>
      <a:lvl3pPr marL="685800" indent="-228600" algn="l" rtl="0" eaLnBrk="0" fontAlgn="base" hangingPunct="0">
        <a:spcBef>
          <a:spcPts val="600"/>
        </a:spcBef>
        <a:spcAft>
          <a:spcPct val="0"/>
        </a:spcAft>
        <a:buClr>
          <a:schemeClr val="accent1"/>
        </a:buClr>
        <a:buSzPct val="100000"/>
        <a:buFont typeface="Wingdings 2" pitchFamily="18" charset="2"/>
        <a:buChar char="¡"/>
        <a:defRPr kern="1200">
          <a:solidFill>
            <a:schemeClr val="tx2"/>
          </a:solidFill>
          <a:latin typeface="+mn-lt"/>
          <a:ea typeface="ＭＳ Ｐゴシック" pitchFamily="-1" charset="-128"/>
          <a:cs typeface="+mn-cs"/>
        </a:defRPr>
      </a:lvl3pPr>
      <a:lvl4pPr marL="914400" indent="-228600" algn="l" rtl="0" eaLnBrk="0" fontAlgn="base" hangingPunct="0">
        <a:spcBef>
          <a:spcPts val="600"/>
        </a:spcBef>
        <a:spcAft>
          <a:spcPct val="0"/>
        </a:spcAft>
        <a:buClr>
          <a:srgbClr val="031B3C"/>
        </a:buClr>
        <a:buSzPct val="100000"/>
        <a:buFont typeface="Wingdings 2" pitchFamily="18" charset="2"/>
        <a:buChar char="¡"/>
        <a:defRPr kern="1200">
          <a:solidFill>
            <a:schemeClr val="tx2"/>
          </a:solidFill>
          <a:latin typeface="+mn-lt"/>
          <a:ea typeface="ＭＳ Ｐゴシック" pitchFamily="-1" charset="-128"/>
          <a:cs typeface="+mn-cs"/>
        </a:defRPr>
      </a:lvl4pPr>
      <a:lvl5pPr marL="1143000" indent="-228600" algn="l" rtl="0" eaLnBrk="0" fontAlgn="base" hangingPunct="0">
        <a:spcBef>
          <a:spcPts val="600"/>
        </a:spcBef>
        <a:spcAft>
          <a:spcPct val="0"/>
        </a:spcAft>
        <a:buClr>
          <a:schemeClr val="accent1"/>
        </a:buClr>
        <a:buSzPct val="100000"/>
        <a:buFont typeface="Wingdings 2" pitchFamily="18" charset="2"/>
        <a:buChar char="¡"/>
        <a:defRPr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4E3-2AC0-48E5-9833-2D8C5ABA4C7E}"/>
              </a:ext>
            </a:extLst>
          </p:cNvPr>
          <p:cNvSpPr>
            <a:spLocks noGrp="1"/>
          </p:cNvSpPr>
          <p:nvPr>
            <p:ph type="ctrTitle"/>
          </p:nvPr>
        </p:nvSpPr>
        <p:spPr/>
        <p:txBody>
          <a:bodyPr>
            <a:normAutofit/>
          </a:bodyPr>
          <a:lstStyle/>
          <a:p>
            <a:r>
              <a:rPr lang="en-US" sz="3000" b="1" dirty="0">
                <a:solidFill>
                  <a:srgbClr val="0070C0"/>
                </a:solidFill>
              </a:rPr>
              <a:t>Chapter 8: Simple Linear Regression</a:t>
            </a:r>
          </a:p>
        </p:txBody>
      </p:sp>
      <p:sp>
        <p:nvSpPr>
          <p:cNvPr id="3" name="Subtitle 2">
            <a:extLst>
              <a:ext uri="{FF2B5EF4-FFF2-40B4-BE49-F238E27FC236}">
                <a16:creationId xmlns:a16="http://schemas.microsoft.com/office/drawing/2014/main" id="{4A212B00-53B9-4FE2-9256-3F4F8B7353FC}"/>
              </a:ext>
            </a:extLst>
          </p:cNvPr>
          <p:cNvSpPr>
            <a:spLocks noGrp="1"/>
          </p:cNvSpPr>
          <p:nvPr>
            <p:ph type="subTitle" idx="1"/>
          </p:nvPr>
        </p:nvSpPr>
        <p:spPr/>
        <p:txBody>
          <a:bodyPr>
            <a:normAutofit/>
          </a:bodyPr>
          <a:lstStyle/>
          <a:p>
            <a:r>
              <a:rPr lang="en-US" sz="2700" dirty="0">
                <a:solidFill>
                  <a:srgbClr val="0070C0"/>
                </a:solidFill>
              </a:rPr>
              <a:t>Part 4</a:t>
            </a:r>
          </a:p>
        </p:txBody>
      </p:sp>
    </p:spTree>
    <p:extLst>
      <p:ext uri="{BB962C8B-B14F-4D97-AF65-F5344CB8AC3E}">
        <p14:creationId xmlns:p14="http://schemas.microsoft.com/office/powerpoint/2010/main" val="226140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AB22-6D56-4DB9-87FD-828BCE0B1D2D}"/>
              </a:ext>
            </a:extLst>
          </p:cNvPr>
          <p:cNvSpPr>
            <a:spLocks noGrp="1"/>
          </p:cNvSpPr>
          <p:nvPr>
            <p:ph type="title"/>
          </p:nvPr>
        </p:nvSpPr>
        <p:spPr/>
        <p:txBody>
          <a:bodyPr/>
          <a:lstStyle/>
          <a:p>
            <a:r>
              <a:rPr lang="en-US" dirty="0"/>
              <a:t>Output from summary command</a:t>
            </a:r>
          </a:p>
        </p:txBody>
      </p:sp>
      <p:sp>
        <p:nvSpPr>
          <p:cNvPr id="3" name="Slide Number Placeholder 2">
            <a:extLst>
              <a:ext uri="{FF2B5EF4-FFF2-40B4-BE49-F238E27FC236}">
                <a16:creationId xmlns:a16="http://schemas.microsoft.com/office/drawing/2014/main" id="{65BDCACB-4761-4053-ACD9-D1A9FC5BE590}"/>
              </a:ext>
            </a:extLst>
          </p:cNvPr>
          <p:cNvSpPr>
            <a:spLocks noGrp="1"/>
          </p:cNvSpPr>
          <p:nvPr>
            <p:ph type="sldNum" sz="quarter" idx="12"/>
          </p:nvPr>
        </p:nvSpPr>
        <p:spPr/>
        <p:txBody>
          <a:bodyPr/>
          <a:lstStyle/>
          <a:p>
            <a:pPr>
              <a:defRPr/>
            </a:pPr>
            <a:fld id="{133067DE-E1F7-42F4-B420-ECC1F8F2A4E9}" type="slidenum">
              <a:rPr lang="en-US" altLang="en-US" smtClean="0"/>
              <a:pPr>
                <a:defRPr/>
              </a:pPr>
              <a:t>10</a:t>
            </a:fld>
            <a:endParaRPr lang="en-US" altLang="en-US" dirty="0"/>
          </a:p>
        </p:txBody>
      </p:sp>
      <p:pic>
        <p:nvPicPr>
          <p:cNvPr id="7" name="Picture 6">
            <a:extLst>
              <a:ext uri="{FF2B5EF4-FFF2-40B4-BE49-F238E27FC236}">
                <a16:creationId xmlns:a16="http://schemas.microsoft.com/office/drawing/2014/main" id="{51F07FA1-E881-41C9-A167-6F08ACC0A847}"/>
              </a:ext>
            </a:extLst>
          </p:cNvPr>
          <p:cNvPicPr>
            <a:picLocks noChangeAspect="1"/>
          </p:cNvPicPr>
          <p:nvPr/>
        </p:nvPicPr>
        <p:blipFill>
          <a:blip r:embed="rId2"/>
          <a:stretch>
            <a:fillRect/>
          </a:stretch>
        </p:blipFill>
        <p:spPr>
          <a:xfrm>
            <a:off x="174625" y="1112436"/>
            <a:ext cx="7602214" cy="5140923"/>
          </a:xfrm>
          <a:prstGeom prst="rect">
            <a:avLst/>
          </a:prstGeom>
        </p:spPr>
      </p:pic>
    </p:spTree>
    <p:extLst>
      <p:ext uri="{BB962C8B-B14F-4D97-AF65-F5344CB8AC3E}">
        <p14:creationId xmlns:p14="http://schemas.microsoft.com/office/powerpoint/2010/main" val="364473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3E8B-3CEB-4051-A2AB-439FDA3C64A0}"/>
              </a:ext>
            </a:extLst>
          </p:cNvPr>
          <p:cNvSpPr>
            <a:spLocks noGrp="1"/>
          </p:cNvSpPr>
          <p:nvPr>
            <p:ph type="title"/>
          </p:nvPr>
        </p:nvSpPr>
        <p:spPr>
          <a:xfrm>
            <a:off x="174625" y="154304"/>
            <a:ext cx="8294672" cy="2198568"/>
          </a:xfrm>
        </p:spPr>
        <p:txBody>
          <a:bodyPr/>
          <a:lstStyle/>
          <a:p>
            <a:r>
              <a:rPr lang="en-US" sz="2400" dirty="0"/>
              <a:t>Kruskal-Wallis test: Are medians of </a:t>
            </a:r>
            <a:r>
              <a:rPr lang="en-US" sz="2400" i="1" dirty="0"/>
              <a:t>PA</a:t>
            </a:r>
            <a:r>
              <a:rPr lang="en-US" sz="2400" dirty="0"/>
              <a:t> and </a:t>
            </a:r>
            <a:r>
              <a:rPr lang="en-US" sz="2400" i="1" dirty="0"/>
              <a:t>BMI </a:t>
            </a:r>
            <a:r>
              <a:rPr lang="en-US" sz="2400" dirty="0"/>
              <a:t>significantly different between training and testing datasets?</a:t>
            </a:r>
            <a:br>
              <a:rPr lang="en-US" sz="2400" dirty="0"/>
            </a:br>
            <a:r>
              <a:rPr lang="en-US" sz="2400" dirty="0">
                <a:solidFill>
                  <a:srgbClr val="FF0000"/>
                </a:solidFill>
              </a:rPr>
              <a:t>(We don’t want that! Want to make sure testing and training sets are similar. If not, need to </a:t>
            </a:r>
            <a:r>
              <a:rPr lang="en-US" sz="2400" dirty="0" err="1">
                <a:solidFill>
                  <a:srgbClr val="FF0000"/>
                </a:solidFill>
              </a:rPr>
              <a:t>repartician</a:t>
            </a:r>
            <a:r>
              <a:rPr lang="en-US" sz="2400" dirty="0">
                <a:solidFill>
                  <a:srgbClr val="FF0000"/>
                </a:solidFill>
              </a:rPr>
              <a:t> the data.)</a:t>
            </a:r>
            <a:endParaRPr lang="en-US" sz="2400" i="1" dirty="0">
              <a:solidFill>
                <a:srgbClr val="FF0000"/>
              </a:solidFill>
            </a:endParaRPr>
          </a:p>
        </p:txBody>
      </p:sp>
      <p:sp>
        <p:nvSpPr>
          <p:cNvPr id="3" name="Slide Number Placeholder 2">
            <a:extLst>
              <a:ext uri="{FF2B5EF4-FFF2-40B4-BE49-F238E27FC236}">
                <a16:creationId xmlns:a16="http://schemas.microsoft.com/office/drawing/2014/main" id="{3DC01A0E-3999-430A-A4FB-C0E5F66B02C3}"/>
              </a:ext>
            </a:extLst>
          </p:cNvPr>
          <p:cNvSpPr>
            <a:spLocks noGrp="1"/>
          </p:cNvSpPr>
          <p:nvPr>
            <p:ph type="sldNum" sz="quarter" idx="12"/>
          </p:nvPr>
        </p:nvSpPr>
        <p:spPr/>
        <p:txBody>
          <a:bodyPr/>
          <a:lstStyle/>
          <a:p>
            <a:pPr>
              <a:defRPr/>
            </a:pPr>
            <a:fld id="{133067DE-E1F7-42F4-B420-ECC1F8F2A4E9}" type="slidenum">
              <a:rPr lang="en-US" altLang="en-US" smtClean="0"/>
              <a:pPr>
                <a:defRPr/>
              </a:pPr>
              <a:t>11</a:t>
            </a:fld>
            <a:endParaRPr lang="en-US" altLang="en-US" dirty="0"/>
          </a:p>
        </p:txBody>
      </p:sp>
      <p:sp>
        <p:nvSpPr>
          <p:cNvPr id="5" name="TextBox 4">
            <a:extLst>
              <a:ext uri="{FF2B5EF4-FFF2-40B4-BE49-F238E27FC236}">
                <a16:creationId xmlns:a16="http://schemas.microsoft.com/office/drawing/2014/main" id="{6971FE41-8FB4-42CE-A4A1-B4A0F703A468}"/>
              </a:ext>
            </a:extLst>
          </p:cNvPr>
          <p:cNvSpPr txBox="1"/>
          <p:nvPr/>
        </p:nvSpPr>
        <p:spPr>
          <a:xfrm>
            <a:off x="174625" y="2352872"/>
            <a:ext cx="8294672" cy="1722651"/>
          </a:xfrm>
          <a:prstGeom prst="rect">
            <a:avLst/>
          </a:prstGeom>
          <a:noFill/>
        </p:spPr>
        <p:txBody>
          <a:bodyPr wrap="square">
            <a:spAutoFit/>
          </a:bodyPr>
          <a:lstStyle/>
          <a:p>
            <a:pPr marL="0" marR="0">
              <a:lnSpc>
                <a:spcPct val="107000"/>
              </a:lnSpc>
              <a:spcBef>
                <a:spcPts val="0"/>
              </a:spcBef>
              <a:spcAft>
                <a:spcPts val="0"/>
              </a:spcAft>
            </a:pP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Check Assumptions: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Groups are independent.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randomly selected the training and testing datasets. </a:t>
            </a:r>
            <a:r>
              <a:rPr lang="en-US"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So, this is satisfied.</a:t>
            </a:r>
            <a:endParaRPr lang="en-US" sz="20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 Distributions of variables are similar across the groups.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7432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Needs some work before we can proceed. </a:t>
            </a:r>
            <a:r>
              <a:rPr lang="en-US" sz="2000" b="1" dirty="0">
                <a:solidFill>
                  <a:schemeClr val="accent1">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(Look back at previous slide.)</a:t>
            </a:r>
            <a:endParaRPr lang="en-US" sz="2000" b="1"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EAD6CAF-C0D2-4B8B-A3B3-B5BB0D11D4BD}"/>
              </a:ext>
            </a:extLst>
          </p:cNvPr>
          <p:cNvSpPr txBox="1"/>
          <p:nvPr/>
        </p:nvSpPr>
        <p:spPr>
          <a:xfrm>
            <a:off x="174624" y="3997043"/>
            <a:ext cx="7948443" cy="1264642"/>
          </a:xfrm>
          <a:prstGeom prst="rect">
            <a:avLst/>
          </a:prstGeom>
          <a:noFill/>
        </p:spPr>
        <p:txBody>
          <a:bodyPr wrap="square">
            <a:spAutoFit/>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PABMI.train$trainortest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rep("train",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nrow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PABMI.train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PABMI.test$trainortest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rep("test",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nrow</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rbind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PABMI.train,PABMI.test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summary(</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PABMI.all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11" name="Picture 10">
            <a:extLst>
              <a:ext uri="{FF2B5EF4-FFF2-40B4-BE49-F238E27FC236}">
                <a16:creationId xmlns:a16="http://schemas.microsoft.com/office/drawing/2014/main" id="{9CD4CE8E-9A6D-4D4F-A2DA-08E03FE7A49F}"/>
              </a:ext>
            </a:extLst>
          </p:cNvPr>
          <p:cNvPicPr>
            <a:picLocks noChangeAspect="1"/>
          </p:cNvPicPr>
          <p:nvPr/>
        </p:nvPicPr>
        <p:blipFill>
          <a:blip r:embed="rId2"/>
          <a:stretch>
            <a:fillRect/>
          </a:stretch>
        </p:blipFill>
        <p:spPr>
          <a:xfrm>
            <a:off x="174625" y="5347578"/>
            <a:ext cx="6275128" cy="1356118"/>
          </a:xfrm>
          <a:prstGeom prst="rect">
            <a:avLst/>
          </a:prstGeom>
        </p:spPr>
      </p:pic>
    </p:spTree>
    <p:extLst>
      <p:ext uri="{BB962C8B-B14F-4D97-AF65-F5344CB8AC3E}">
        <p14:creationId xmlns:p14="http://schemas.microsoft.com/office/powerpoint/2010/main" val="372569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FF51-D1E7-47B1-8CF6-C16C5A225B45}"/>
              </a:ext>
            </a:extLst>
          </p:cNvPr>
          <p:cNvSpPr>
            <a:spLocks noGrp="1"/>
          </p:cNvSpPr>
          <p:nvPr>
            <p:ph type="title"/>
          </p:nvPr>
        </p:nvSpPr>
        <p:spPr>
          <a:xfrm>
            <a:off x="174625" y="393393"/>
            <a:ext cx="8197018" cy="777240"/>
          </a:xfrm>
        </p:spPr>
        <p:txBody>
          <a:bodyPr/>
          <a:lstStyle/>
          <a:p>
            <a:r>
              <a:rPr lang="en-US" sz="2800" dirty="0"/>
              <a:t>Compare distributions of training and testing data</a:t>
            </a:r>
          </a:p>
        </p:txBody>
      </p:sp>
      <p:sp>
        <p:nvSpPr>
          <p:cNvPr id="3" name="Slide Number Placeholder 2">
            <a:extLst>
              <a:ext uri="{FF2B5EF4-FFF2-40B4-BE49-F238E27FC236}">
                <a16:creationId xmlns:a16="http://schemas.microsoft.com/office/drawing/2014/main" id="{BAC27265-3D66-45BD-997E-622EF665D51E}"/>
              </a:ext>
            </a:extLst>
          </p:cNvPr>
          <p:cNvSpPr>
            <a:spLocks noGrp="1"/>
          </p:cNvSpPr>
          <p:nvPr>
            <p:ph type="sldNum" sz="quarter" idx="12"/>
          </p:nvPr>
        </p:nvSpPr>
        <p:spPr/>
        <p:txBody>
          <a:bodyPr/>
          <a:lstStyle/>
          <a:p>
            <a:pPr>
              <a:defRPr/>
            </a:pPr>
            <a:fld id="{133067DE-E1F7-42F4-B420-ECC1F8F2A4E9}" type="slidenum">
              <a:rPr lang="en-US" altLang="en-US" smtClean="0"/>
              <a:pPr>
                <a:defRPr/>
              </a:pPr>
              <a:t>12</a:t>
            </a:fld>
            <a:endParaRPr lang="en-US" altLang="en-US" dirty="0"/>
          </a:p>
        </p:txBody>
      </p:sp>
      <p:sp>
        <p:nvSpPr>
          <p:cNvPr id="5" name="TextBox 4">
            <a:extLst>
              <a:ext uri="{FF2B5EF4-FFF2-40B4-BE49-F238E27FC236}">
                <a16:creationId xmlns:a16="http://schemas.microsoft.com/office/drawing/2014/main" id="{BD660D72-8165-4C58-996B-18CF0456FA8A}"/>
              </a:ext>
            </a:extLst>
          </p:cNvPr>
          <p:cNvSpPr txBox="1"/>
          <p:nvPr/>
        </p:nvSpPr>
        <p:spPr>
          <a:xfrm>
            <a:off x="174625" y="1206095"/>
            <a:ext cx="8720800" cy="671915"/>
          </a:xfrm>
          <a:prstGeom prst="rect">
            <a:avLst/>
          </a:prstGeom>
          <a:noFill/>
        </p:spPr>
        <p:txBody>
          <a:bodyPr wrap="square">
            <a:spAutoFit/>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boxplot(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PA~as.factor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trainortest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horizontal = TRUE, col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skyblue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boxplot(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BMI~as.factor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trainortest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PABMI.all</a:t>
            </a:r>
            <a:r>
              <a:rPr lang="en-US" sz="1800" dirty="0">
                <a:effectLst/>
                <a:latin typeface="Calibri" panose="020F0502020204030204" pitchFamily="34" charset="0"/>
                <a:ea typeface="Calibri" panose="020F0502020204030204" pitchFamily="34" charset="0"/>
                <a:cs typeface="Times New Roman" panose="02020603050405020304" pitchFamily="18" charset="0"/>
              </a:rPr>
              <a:t>, horizontal = TRUE, col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skyblue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B6AF6B2B-4C13-42D5-987E-4CF72C2F36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455" y="1885633"/>
            <a:ext cx="4554369" cy="2366772"/>
          </a:xfrm>
          <a:prstGeom prst="rect">
            <a:avLst/>
          </a:prstGeom>
          <a:noFill/>
          <a:ln>
            <a:noFill/>
          </a:ln>
        </p:spPr>
      </p:pic>
      <p:pic>
        <p:nvPicPr>
          <p:cNvPr id="7" name="Picture 6">
            <a:extLst>
              <a:ext uri="{FF2B5EF4-FFF2-40B4-BE49-F238E27FC236}">
                <a16:creationId xmlns:a16="http://schemas.microsoft.com/office/drawing/2014/main" id="{3F40933D-7126-4E42-8E17-E964735EDB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9810" y="4085584"/>
            <a:ext cx="5001530" cy="2648876"/>
          </a:xfrm>
          <a:prstGeom prst="rect">
            <a:avLst/>
          </a:prstGeom>
          <a:noFill/>
          <a:ln>
            <a:noFill/>
          </a:ln>
        </p:spPr>
      </p:pic>
    </p:spTree>
    <p:extLst>
      <p:ext uri="{BB962C8B-B14F-4D97-AF65-F5344CB8AC3E}">
        <p14:creationId xmlns:p14="http://schemas.microsoft.com/office/powerpoint/2010/main" val="198812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9988-E09E-469C-8D5A-EA2F88179FC5}"/>
              </a:ext>
            </a:extLst>
          </p:cNvPr>
          <p:cNvSpPr>
            <a:spLocks noGrp="1"/>
          </p:cNvSpPr>
          <p:nvPr>
            <p:ph type="title"/>
          </p:nvPr>
        </p:nvSpPr>
        <p:spPr/>
        <p:txBody>
          <a:bodyPr/>
          <a:lstStyle/>
          <a:p>
            <a:r>
              <a:rPr lang="en-US" sz="3200" dirty="0"/>
              <a:t>Kruskal-Wallis test, all I need are p-values</a:t>
            </a:r>
          </a:p>
        </p:txBody>
      </p:sp>
      <p:sp>
        <p:nvSpPr>
          <p:cNvPr id="3" name="Slide Number Placeholder 2">
            <a:extLst>
              <a:ext uri="{FF2B5EF4-FFF2-40B4-BE49-F238E27FC236}">
                <a16:creationId xmlns:a16="http://schemas.microsoft.com/office/drawing/2014/main" id="{7C146861-E1CD-4B3F-9659-0006AD6166D0}"/>
              </a:ext>
            </a:extLst>
          </p:cNvPr>
          <p:cNvSpPr>
            <a:spLocks noGrp="1"/>
          </p:cNvSpPr>
          <p:nvPr>
            <p:ph type="sldNum" sz="quarter" idx="12"/>
          </p:nvPr>
        </p:nvSpPr>
        <p:spPr/>
        <p:txBody>
          <a:bodyPr/>
          <a:lstStyle/>
          <a:p>
            <a:pPr>
              <a:defRPr/>
            </a:pPr>
            <a:fld id="{133067DE-E1F7-42F4-B420-ECC1F8F2A4E9}" type="slidenum">
              <a:rPr lang="en-US" altLang="en-US" smtClean="0"/>
              <a:pPr>
                <a:defRPr/>
              </a:pPr>
              <a:t>13</a:t>
            </a:fld>
            <a:endParaRPr lang="en-US" altLang="en-US" dirty="0"/>
          </a:p>
        </p:txBody>
      </p:sp>
      <p:sp>
        <p:nvSpPr>
          <p:cNvPr id="5" name="TextBox 4">
            <a:extLst>
              <a:ext uri="{FF2B5EF4-FFF2-40B4-BE49-F238E27FC236}">
                <a16:creationId xmlns:a16="http://schemas.microsoft.com/office/drawing/2014/main" id="{13F856D9-F07F-4051-9DD3-A28F5A19559D}"/>
              </a:ext>
            </a:extLst>
          </p:cNvPr>
          <p:cNvSpPr txBox="1"/>
          <p:nvPr/>
        </p:nvSpPr>
        <p:spPr>
          <a:xfrm>
            <a:off x="174624" y="1085508"/>
            <a:ext cx="7772399" cy="671915"/>
          </a:xfrm>
          <a:prstGeom prst="rect">
            <a:avLst/>
          </a:prstGeom>
          <a:noFill/>
        </p:spPr>
        <p:txBody>
          <a:bodyPr wrap="square">
            <a:spAutoFit/>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kruskal.test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PA~as.factor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trainortest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PABMI.all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kruskal.test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BMI~as.factor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trainortest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data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PABMI.all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C5E22BC-98D1-4505-BCF1-A8F5DEA3E559}"/>
              </a:ext>
            </a:extLst>
          </p:cNvPr>
          <p:cNvPicPr>
            <a:picLocks noChangeAspect="1"/>
          </p:cNvPicPr>
          <p:nvPr/>
        </p:nvPicPr>
        <p:blipFill>
          <a:blip r:embed="rId2"/>
          <a:stretch>
            <a:fillRect/>
          </a:stretch>
        </p:blipFill>
        <p:spPr>
          <a:xfrm>
            <a:off x="268827" y="1757423"/>
            <a:ext cx="8287896" cy="1039043"/>
          </a:xfrm>
          <a:prstGeom prst="rect">
            <a:avLst/>
          </a:prstGeom>
        </p:spPr>
      </p:pic>
      <p:sp>
        <p:nvSpPr>
          <p:cNvPr id="9" name="TextBox 8">
            <a:extLst>
              <a:ext uri="{FF2B5EF4-FFF2-40B4-BE49-F238E27FC236}">
                <a16:creationId xmlns:a16="http://schemas.microsoft.com/office/drawing/2014/main" id="{93EFCCEC-10E3-4FBA-837D-56FAF0AB33CA}"/>
              </a:ext>
            </a:extLst>
          </p:cNvPr>
          <p:cNvSpPr txBox="1"/>
          <p:nvPr/>
        </p:nvSpPr>
        <p:spPr>
          <a:xfrm>
            <a:off x="268827" y="2796466"/>
            <a:ext cx="8085060" cy="375552"/>
          </a:xfrm>
          <a:prstGeom prst="rect">
            <a:avLst/>
          </a:prstGeom>
          <a:noFill/>
        </p:spPr>
        <p:txBody>
          <a:bodyPr wrap="square">
            <a:spAutoFit/>
          </a:bodyPr>
          <a:lstStyle/>
          <a:p>
            <a:pPr marL="0" marR="0">
              <a:lnSpc>
                <a:spcPct val="107000"/>
              </a:lnSpc>
              <a:spcBef>
                <a:spcPts val="0"/>
              </a:spcBef>
              <a:spcAft>
                <a:spcPts val="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-values above 0.05, fail to reject null hypothesis: medians are the same.</a:t>
            </a:r>
          </a:p>
        </p:txBody>
      </p:sp>
      <p:sp>
        <p:nvSpPr>
          <p:cNvPr id="11" name="TextBox 10">
            <a:extLst>
              <a:ext uri="{FF2B5EF4-FFF2-40B4-BE49-F238E27FC236}">
                <a16:creationId xmlns:a16="http://schemas.microsoft.com/office/drawing/2014/main" id="{FF330047-F00A-473F-8F4D-ACDADC0B0BE4}"/>
              </a:ext>
            </a:extLst>
          </p:cNvPr>
          <p:cNvSpPr txBox="1"/>
          <p:nvPr/>
        </p:nvSpPr>
        <p:spPr>
          <a:xfrm>
            <a:off x="268827" y="3172018"/>
            <a:ext cx="6700144" cy="369332"/>
          </a:xfrm>
          <a:prstGeom prst="rect">
            <a:avLst/>
          </a:prstGeom>
          <a:noFill/>
        </p:spPr>
        <p:txBody>
          <a:bodyPr wrap="square">
            <a:spAutoFit/>
          </a:bodyPr>
          <a:lstStyle/>
          <a:p>
            <a:r>
              <a:rPr lang="en-US" dirty="0"/>
              <a:t>(</a:t>
            </a:r>
            <a:r>
              <a:rPr lang="en-US" dirty="0" err="1"/>
              <a:t>M_Train</a:t>
            </a:r>
            <a:r>
              <a:rPr lang="en-US" dirty="0"/>
              <a:t> &lt;- lm(</a:t>
            </a:r>
            <a:r>
              <a:rPr lang="en-US" dirty="0" err="1"/>
              <a:t>BMI~PA,data</a:t>
            </a:r>
            <a:r>
              <a:rPr lang="en-US" dirty="0"/>
              <a:t> = </a:t>
            </a:r>
            <a:r>
              <a:rPr lang="en-US" dirty="0" err="1"/>
              <a:t>PABMI.train</a:t>
            </a:r>
            <a:r>
              <a:rPr lang="en-US" dirty="0"/>
              <a:t>))</a:t>
            </a:r>
          </a:p>
        </p:txBody>
      </p:sp>
      <p:pic>
        <p:nvPicPr>
          <p:cNvPr id="17" name="Picture 16">
            <a:extLst>
              <a:ext uri="{FF2B5EF4-FFF2-40B4-BE49-F238E27FC236}">
                <a16:creationId xmlns:a16="http://schemas.microsoft.com/office/drawing/2014/main" id="{F336F247-2A9A-4150-B68C-66CCAC34B0AF}"/>
              </a:ext>
            </a:extLst>
          </p:cNvPr>
          <p:cNvPicPr>
            <a:picLocks noChangeAspect="1"/>
          </p:cNvPicPr>
          <p:nvPr/>
        </p:nvPicPr>
        <p:blipFill>
          <a:blip r:embed="rId3"/>
          <a:stretch>
            <a:fillRect/>
          </a:stretch>
        </p:blipFill>
        <p:spPr>
          <a:xfrm>
            <a:off x="427098" y="3541350"/>
            <a:ext cx="5325632" cy="3204311"/>
          </a:xfrm>
          <a:prstGeom prst="rect">
            <a:avLst/>
          </a:prstGeom>
        </p:spPr>
      </p:pic>
      <p:sp>
        <p:nvSpPr>
          <p:cNvPr id="18" name="Rectangle 17">
            <a:extLst>
              <a:ext uri="{FF2B5EF4-FFF2-40B4-BE49-F238E27FC236}">
                <a16:creationId xmlns:a16="http://schemas.microsoft.com/office/drawing/2014/main" id="{E853242A-14C6-4C88-B7EA-FFD358CDD127}"/>
              </a:ext>
            </a:extLst>
          </p:cNvPr>
          <p:cNvSpPr/>
          <p:nvPr/>
        </p:nvSpPr>
        <p:spPr>
          <a:xfrm>
            <a:off x="3240350" y="5495278"/>
            <a:ext cx="1624613" cy="186431"/>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37ACFE5-A5F8-4BCD-B93F-4FCD8677C4E3}"/>
              </a:ext>
            </a:extLst>
          </p:cNvPr>
          <p:cNvSpPr/>
          <p:nvPr/>
        </p:nvSpPr>
        <p:spPr>
          <a:xfrm>
            <a:off x="1491449" y="5157926"/>
            <a:ext cx="736846" cy="523783"/>
          </a:xfrm>
          <a:prstGeom prst="rect">
            <a:avLst/>
          </a:prstGeom>
          <a:noFill/>
          <a:ln w="2857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840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FFD2-0D37-46DC-96C5-24DD66BC1A12}"/>
              </a:ext>
            </a:extLst>
          </p:cNvPr>
          <p:cNvSpPr>
            <a:spLocks noGrp="1"/>
          </p:cNvSpPr>
          <p:nvPr>
            <p:ph type="title"/>
          </p:nvPr>
        </p:nvSpPr>
        <p:spPr/>
        <p:txBody>
          <a:bodyPr/>
          <a:lstStyle/>
          <a:p>
            <a:r>
              <a:rPr lang="en-US" dirty="0"/>
              <a:t>How accurate are the predictions?</a:t>
            </a:r>
          </a:p>
        </p:txBody>
      </p:sp>
      <p:sp>
        <p:nvSpPr>
          <p:cNvPr id="3" name="Slide Number Placeholder 2">
            <a:extLst>
              <a:ext uri="{FF2B5EF4-FFF2-40B4-BE49-F238E27FC236}">
                <a16:creationId xmlns:a16="http://schemas.microsoft.com/office/drawing/2014/main" id="{94E58CCE-D6F0-41B5-866E-87C1D2772A69}"/>
              </a:ext>
            </a:extLst>
          </p:cNvPr>
          <p:cNvSpPr>
            <a:spLocks noGrp="1"/>
          </p:cNvSpPr>
          <p:nvPr>
            <p:ph type="sldNum" sz="quarter" idx="12"/>
          </p:nvPr>
        </p:nvSpPr>
        <p:spPr/>
        <p:txBody>
          <a:bodyPr/>
          <a:lstStyle/>
          <a:p>
            <a:pPr>
              <a:defRPr/>
            </a:pPr>
            <a:fld id="{133067DE-E1F7-42F4-B420-ECC1F8F2A4E9}" type="slidenum">
              <a:rPr lang="en-US" altLang="en-US" smtClean="0"/>
              <a:pPr>
                <a:defRPr/>
              </a:pPr>
              <a:t>14</a:t>
            </a:fld>
            <a:endParaRPr lang="en-US" altLang="en-US" dirty="0"/>
          </a:p>
        </p:txBody>
      </p:sp>
      <p:sp>
        <p:nvSpPr>
          <p:cNvPr id="5" name="TextBox 4">
            <a:extLst>
              <a:ext uri="{FF2B5EF4-FFF2-40B4-BE49-F238E27FC236}">
                <a16:creationId xmlns:a16="http://schemas.microsoft.com/office/drawing/2014/main" id="{13FA35F2-D32F-4AFC-ABCC-D340D9EF8C67}"/>
              </a:ext>
            </a:extLst>
          </p:cNvPr>
          <p:cNvSpPr txBox="1"/>
          <p:nvPr/>
        </p:nvSpPr>
        <p:spPr>
          <a:xfrm>
            <a:off x="328474" y="1103761"/>
            <a:ext cx="7928113" cy="968278"/>
          </a:xfrm>
          <a:prstGeom prst="rect">
            <a:avLst/>
          </a:prstGeom>
          <a:noFill/>
        </p:spPr>
        <p:txBody>
          <a:bodyPr wrap="square">
            <a:spAutoFit/>
          </a:bodyPr>
          <a:lstStyle/>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BMIpred</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predict(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M_Train,newdata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actuals_preds</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cbind</a:t>
            </a:r>
            <a:r>
              <a:rPr lang="en-US" sz="1800" dirty="0">
                <a:effectLst/>
                <a:latin typeface="Calibri" panose="020F0502020204030204" pitchFamily="34" charset="0"/>
                <a:ea typeface="Calibri" panose="020F0502020204030204" pitchFamily="34" charset="0"/>
                <a:cs typeface="Times New Roman" panose="02020603050405020304" pitchFamily="18" charset="0"/>
              </a:rPr>
              <a:t>(actuals=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PABMI.test$BMI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predicteds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BMIpred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EE8BA7E7-D3BB-4AD0-9CA0-E58680025B77}"/>
              </a:ext>
            </a:extLst>
          </p:cNvPr>
          <p:cNvSpPr txBox="1"/>
          <p:nvPr/>
        </p:nvSpPr>
        <p:spPr>
          <a:xfrm>
            <a:off x="328473" y="2072039"/>
            <a:ext cx="8487053" cy="968278"/>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Calculate </a:t>
            </a:r>
            <a:r>
              <a:rPr lang="en-US" sz="1800" dirty="0" err="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Min_Max</a:t>
            </a: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accuracy. The higher the better.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min_max_accuracy</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mean(apply(actuals_preds,1,min)/ apply(actuals_preds,1,max))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min_max_accuracy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F53588C-9705-46B1-86A0-EA36B42F897A}"/>
              </a:ext>
            </a:extLst>
          </p:cNvPr>
          <p:cNvPicPr>
            <a:picLocks noChangeAspect="1"/>
          </p:cNvPicPr>
          <p:nvPr/>
        </p:nvPicPr>
        <p:blipFill>
          <a:blip r:embed="rId2"/>
          <a:stretch>
            <a:fillRect/>
          </a:stretch>
        </p:blipFill>
        <p:spPr>
          <a:xfrm>
            <a:off x="6340598" y="968391"/>
            <a:ext cx="2416694" cy="1455213"/>
          </a:xfrm>
          <a:prstGeom prst="rect">
            <a:avLst/>
          </a:prstGeom>
        </p:spPr>
      </p:pic>
      <p:pic>
        <p:nvPicPr>
          <p:cNvPr id="11" name="Picture 10">
            <a:extLst>
              <a:ext uri="{FF2B5EF4-FFF2-40B4-BE49-F238E27FC236}">
                <a16:creationId xmlns:a16="http://schemas.microsoft.com/office/drawing/2014/main" id="{D49ADE1E-1581-4A16-B101-33BABA3F9FF0}"/>
              </a:ext>
            </a:extLst>
          </p:cNvPr>
          <p:cNvPicPr>
            <a:picLocks noChangeAspect="1"/>
          </p:cNvPicPr>
          <p:nvPr/>
        </p:nvPicPr>
        <p:blipFill>
          <a:blip r:embed="rId3"/>
          <a:stretch>
            <a:fillRect/>
          </a:stretch>
        </p:blipFill>
        <p:spPr>
          <a:xfrm>
            <a:off x="2674305" y="2759454"/>
            <a:ext cx="3557859" cy="968278"/>
          </a:xfrm>
          <a:prstGeom prst="rect">
            <a:avLst/>
          </a:prstGeom>
        </p:spPr>
      </p:pic>
      <p:sp>
        <p:nvSpPr>
          <p:cNvPr id="13" name="TextBox 12">
            <a:extLst>
              <a:ext uri="{FF2B5EF4-FFF2-40B4-BE49-F238E27FC236}">
                <a16:creationId xmlns:a16="http://schemas.microsoft.com/office/drawing/2014/main" id="{ACCAFD4E-004B-4E74-9250-8053AF8D3E67}"/>
              </a:ext>
            </a:extLst>
          </p:cNvPr>
          <p:cNvSpPr txBox="1"/>
          <p:nvPr/>
        </p:nvSpPr>
        <p:spPr>
          <a:xfrm>
            <a:off x="248574" y="3887025"/>
            <a:ext cx="8371643" cy="1264642"/>
          </a:xfrm>
          <a:prstGeom prst="rect">
            <a:avLst/>
          </a:prstGeom>
          <a:noFill/>
        </p:spPr>
        <p:txBody>
          <a:bodyPr wrap="square">
            <a:spAutoFit/>
          </a:bodyPr>
          <a:lstStyle/>
          <a:p>
            <a:pPr marL="0" marR="0">
              <a:lnSpc>
                <a:spcPct val="107000"/>
              </a:lnSpc>
              <a:spcBef>
                <a:spcPts val="0"/>
              </a:spcBef>
              <a:spcAft>
                <a:spcPts val="0"/>
              </a:spcAft>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Calculate MAPE: The lower the better.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mape</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mean(abs((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actuals_preds$predicteds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actuals_preds$actuals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actuals_preds$actuals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7A694504-80E6-46AD-B092-65DCDFCFDBE6}"/>
              </a:ext>
            </a:extLst>
          </p:cNvPr>
          <p:cNvPicPr>
            <a:picLocks noChangeAspect="1"/>
          </p:cNvPicPr>
          <p:nvPr/>
        </p:nvPicPr>
        <p:blipFill>
          <a:blip r:embed="rId4"/>
          <a:stretch>
            <a:fillRect/>
          </a:stretch>
        </p:blipFill>
        <p:spPr>
          <a:xfrm>
            <a:off x="1162466" y="4913541"/>
            <a:ext cx="2705636" cy="1082255"/>
          </a:xfrm>
          <a:prstGeom prst="rect">
            <a:avLst/>
          </a:prstGeom>
        </p:spPr>
      </p:pic>
    </p:spTree>
    <p:extLst>
      <p:ext uri="{BB962C8B-B14F-4D97-AF65-F5344CB8AC3E}">
        <p14:creationId xmlns:p14="http://schemas.microsoft.com/office/powerpoint/2010/main" val="60980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9DB0-596A-4082-9957-1A766BE0DFEC}"/>
              </a:ext>
            </a:extLst>
          </p:cNvPr>
          <p:cNvSpPr>
            <a:spLocks noGrp="1"/>
          </p:cNvSpPr>
          <p:nvPr>
            <p:ph type="title"/>
          </p:nvPr>
        </p:nvSpPr>
        <p:spPr>
          <a:xfrm>
            <a:off x="457200" y="914399"/>
            <a:ext cx="6508750" cy="1349407"/>
          </a:xfrm>
        </p:spPr>
        <p:txBody>
          <a:bodyPr/>
          <a:lstStyle/>
          <a:p>
            <a:r>
              <a:rPr lang="en-US" sz="2800" dirty="0"/>
              <a:t>Relationship between BMI and physical activity (sample: 100 undergraduate students, PABMI)</a:t>
            </a:r>
          </a:p>
        </p:txBody>
      </p:sp>
      <p:pic>
        <p:nvPicPr>
          <p:cNvPr id="6" name="Content Placeholder 5">
            <a:extLst>
              <a:ext uri="{FF2B5EF4-FFF2-40B4-BE49-F238E27FC236}">
                <a16:creationId xmlns:a16="http://schemas.microsoft.com/office/drawing/2014/main" id="{6D2D8197-21ED-4335-A39E-B8B0D577288B}"/>
              </a:ext>
            </a:extLst>
          </p:cNvPr>
          <p:cNvPicPr>
            <a:picLocks noGrp="1" noChangeAspect="1"/>
          </p:cNvPicPr>
          <p:nvPr>
            <p:ph idx="1"/>
          </p:nvPr>
        </p:nvPicPr>
        <p:blipFill>
          <a:blip r:embed="rId2"/>
          <a:stretch>
            <a:fillRect/>
          </a:stretch>
        </p:blipFill>
        <p:spPr>
          <a:xfrm>
            <a:off x="457200" y="2407670"/>
            <a:ext cx="2190476" cy="1209524"/>
          </a:xfrm>
        </p:spPr>
      </p:pic>
      <p:sp>
        <p:nvSpPr>
          <p:cNvPr id="4" name="Slide Number Placeholder 3">
            <a:extLst>
              <a:ext uri="{FF2B5EF4-FFF2-40B4-BE49-F238E27FC236}">
                <a16:creationId xmlns:a16="http://schemas.microsoft.com/office/drawing/2014/main" id="{ECB4E303-C528-49B3-8313-ECF1A14E020F}"/>
              </a:ext>
            </a:extLst>
          </p:cNvPr>
          <p:cNvSpPr>
            <a:spLocks noGrp="1"/>
          </p:cNvSpPr>
          <p:nvPr>
            <p:ph type="sldNum" sz="quarter" idx="10"/>
          </p:nvPr>
        </p:nvSpPr>
        <p:spPr/>
        <p:txBody>
          <a:bodyPr/>
          <a:lstStyle/>
          <a:p>
            <a:pPr>
              <a:defRPr/>
            </a:pPr>
            <a:fld id="{8F021B25-5967-416E-9C57-A2EB7C539FEF}" type="slidenum">
              <a:rPr lang="en-US" altLang="en-US" smtClean="0"/>
              <a:pPr>
                <a:defRPr/>
              </a:pPr>
              <a:t>2</a:t>
            </a:fld>
            <a:endParaRPr lang="en-US" altLang="en-US" dirty="0"/>
          </a:p>
        </p:txBody>
      </p:sp>
      <p:pic>
        <p:nvPicPr>
          <p:cNvPr id="11" name="Picture 10">
            <a:extLst>
              <a:ext uri="{FF2B5EF4-FFF2-40B4-BE49-F238E27FC236}">
                <a16:creationId xmlns:a16="http://schemas.microsoft.com/office/drawing/2014/main" id="{265B852A-159F-4353-BD41-3B0A101468AB}"/>
              </a:ext>
            </a:extLst>
          </p:cNvPr>
          <p:cNvPicPr>
            <a:picLocks noChangeAspect="1"/>
          </p:cNvPicPr>
          <p:nvPr/>
        </p:nvPicPr>
        <p:blipFill>
          <a:blip r:embed="rId3"/>
          <a:stretch>
            <a:fillRect/>
          </a:stretch>
        </p:blipFill>
        <p:spPr>
          <a:xfrm>
            <a:off x="488756" y="4998128"/>
            <a:ext cx="4058564" cy="1136398"/>
          </a:xfrm>
          <a:prstGeom prst="rect">
            <a:avLst/>
          </a:prstGeom>
        </p:spPr>
      </p:pic>
      <p:pic>
        <p:nvPicPr>
          <p:cNvPr id="14" name="Picture 13">
            <a:extLst>
              <a:ext uri="{FF2B5EF4-FFF2-40B4-BE49-F238E27FC236}">
                <a16:creationId xmlns:a16="http://schemas.microsoft.com/office/drawing/2014/main" id="{EBF79E84-DF87-4678-8D1E-59D828612100}"/>
              </a:ext>
            </a:extLst>
          </p:cNvPr>
          <p:cNvPicPr>
            <a:picLocks noChangeAspect="1"/>
          </p:cNvPicPr>
          <p:nvPr/>
        </p:nvPicPr>
        <p:blipFill>
          <a:blip r:embed="rId4"/>
          <a:stretch>
            <a:fillRect/>
          </a:stretch>
        </p:blipFill>
        <p:spPr>
          <a:xfrm>
            <a:off x="3869230" y="2364480"/>
            <a:ext cx="2524125" cy="1028700"/>
          </a:xfrm>
          <a:prstGeom prst="rect">
            <a:avLst/>
          </a:prstGeom>
        </p:spPr>
      </p:pic>
      <p:pic>
        <p:nvPicPr>
          <p:cNvPr id="16" name="Picture 15">
            <a:extLst>
              <a:ext uri="{FF2B5EF4-FFF2-40B4-BE49-F238E27FC236}">
                <a16:creationId xmlns:a16="http://schemas.microsoft.com/office/drawing/2014/main" id="{DFC45432-EC07-4AE1-BD74-E399DCEEE9D9}"/>
              </a:ext>
            </a:extLst>
          </p:cNvPr>
          <p:cNvPicPr>
            <a:picLocks noChangeAspect="1"/>
          </p:cNvPicPr>
          <p:nvPr/>
        </p:nvPicPr>
        <p:blipFill>
          <a:blip r:embed="rId5"/>
          <a:stretch>
            <a:fillRect/>
          </a:stretch>
        </p:blipFill>
        <p:spPr>
          <a:xfrm>
            <a:off x="4547320" y="5304389"/>
            <a:ext cx="3171825" cy="523875"/>
          </a:xfrm>
          <a:prstGeom prst="rect">
            <a:avLst/>
          </a:prstGeom>
        </p:spPr>
      </p:pic>
      <p:pic>
        <p:nvPicPr>
          <p:cNvPr id="5" name="Picture 4">
            <a:extLst>
              <a:ext uri="{FF2B5EF4-FFF2-40B4-BE49-F238E27FC236}">
                <a16:creationId xmlns:a16="http://schemas.microsoft.com/office/drawing/2014/main" id="{83B31F81-1B91-4884-A86E-B927D888532A}"/>
              </a:ext>
            </a:extLst>
          </p:cNvPr>
          <p:cNvPicPr>
            <a:picLocks noChangeAspect="1"/>
          </p:cNvPicPr>
          <p:nvPr/>
        </p:nvPicPr>
        <p:blipFill>
          <a:blip r:embed="rId6"/>
          <a:stretch>
            <a:fillRect/>
          </a:stretch>
        </p:blipFill>
        <p:spPr>
          <a:xfrm>
            <a:off x="521716" y="3710252"/>
            <a:ext cx="4251920" cy="1198136"/>
          </a:xfrm>
          <a:prstGeom prst="rect">
            <a:avLst/>
          </a:prstGeom>
        </p:spPr>
      </p:pic>
      <p:sp>
        <p:nvSpPr>
          <p:cNvPr id="8" name="Rectangle 7">
            <a:extLst>
              <a:ext uri="{FF2B5EF4-FFF2-40B4-BE49-F238E27FC236}">
                <a16:creationId xmlns:a16="http://schemas.microsoft.com/office/drawing/2014/main" id="{849074B5-0F90-44EF-9DC7-84A89E65373D}"/>
              </a:ext>
            </a:extLst>
          </p:cNvPr>
          <p:cNvSpPr/>
          <p:nvPr/>
        </p:nvSpPr>
        <p:spPr>
          <a:xfrm>
            <a:off x="674703" y="4309320"/>
            <a:ext cx="3746377" cy="29819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4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90"/>
                                          </p:val>
                                        </p:tav>
                                        <p:tav tm="100000">
                                          <p:val>
                                            <p:fltVal val="0"/>
                                          </p:val>
                                        </p:tav>
                                      </p:tavLst>
                                    </p:anim>
                                    <p:animEffect transition="in" filter="fade">
                                      <p:cBhvr>
                                        <p:cTn id="22" dur="1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1000" fill="hold"/>
                                        <p:tgtEl>
                                          <p:spTgt spid="16"/>
                                        </p:tgtEl>
                                        <p:attrNameLst>
                                          <p:attrName>ppt_w</p:attrName>
                                        </p:attrNameLst>
                                      </p:cBhvr>
                                      <p:tavLst>
                                        <p:tav tm="0">
                                          <p:val>
                                            <p:fltVal val="0"/>
                                          </p:val>
                                        </p:tav>
                                        <p:tav tm="100000">
                                          <p:val>
                                            <p:strVal val="#ppt_w"/>
                                          </p:val>
                                        </p:tav>
                                      </p:tavLst>
                                    </p:anim>
                                    <p:anim calcmode="lin" valueType="num">
                                      <p:cBhvr>
                                        <p:cTn id="35" dur="1000" fill="hold"/>
                                        <p:tgtEl>
                                          <p:spTgt spid="16"/>
                                        </p:tgtEl>
                                        <p:attrNameLst>
                                          <p:attrName>ppt_h</p:attrName>
                                        </p:attrNameLst>
                                      </p:cBhvr>
                                      <p:tavLst>
                                        <p:tav tm="0">
                                          <p:val>
                                            <p:fltVal val="0"/>
                                          </p:val>
                                        </p:tav>
                                        <p:tav tm="100000">
                                          <p:val>
                                            <p:strVal val="#ppt_h"/>
                                          </p:val>
                                        </p:tav>
                                      </p:tavLst>
                                    </p:anim>
                                    <p:anim calcmode="lin" valueType="num">
                                      <p:cBhvr>
                                        <p:cTn id="36" dur="1000" fill="hold"/>
                                        <p:tgtEl>
                                          <p:spTgt spid="16"/>
                                        </p:tgtEl>
                                        <p:attrNameLst>
                                          <p:attrName>style.rotation</p:attrName>
                                        </p:attrNameLst>
                                      </p:cBhvr>
                                      <p:tavLst>
                                        <p:tav tm="0">
                                          <p:val>
                                            <p:fltVal val="90"/>
                                          </p:val>
                                        </p:tav>
                                        <p:tav tm="100000">
                                          <p:val>
                                            <p:fltVal val="0"/>
                                          </p:val>
                                        </p:tav>
                                      </p:tavLst>
                                    </p:anim>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96AE-46D9-4AD1-BF91-C7C90EA6394A}"/>
              </a:ext>
            </a:extLst>
          </p:cNvPr>
          <p:cNvSpPr>
            <a:spLocks noGrp="1"/>
          </p:cNvSpPr>
          <p:nvPr>
            <p:ph type="title"/>
          </p:nvPr>
        </p:nvSpPr>
        <p:spPr>
          <a:xfrm>
            <a:off x="457200" y="186033"/>
            <a:ext cx="6508750" cy="1143000"/>
          </a:xfrm>
        </p:spPr>
        <p:txBody>
          <a:bodyPr/>
          <a:lstStyle/>
          <a:p>
            <a:r>
              <a:rPr lang="en-US" sz="3200" dirty="0"/>
              <a:t>Significance Test for Population Model  Slope</a:t>
            </a:r>
          </a:p>
        </p:txBody>
      </p:sp>
      <p:pic>
        <p:nvPicPr>
          <p:cNvPr id="6" name="Content Placeholder 5">
            <a:extLst>
              <a:ext uri="{FF2B5EF4-FFF2-40B4-BE49-F238E27FC236}">
                <a16:creationId xmlns:a16="http://schemas.microsoft.com/office/drawing/2014/main" id="{3ED1AFD9-AB3E-4CA6-A6B2-19A5E8A31820}"/>
              </a:ext>
            </a:extLst>
          </p:cNvPr>
          <p:cNvPicPr>
            <a:picLocks noGrp="1" noChangeAspect="1"/>
          </p:cNvPicPr>
          <p:nvPr>
            <p:ph idx="1"/>
          </p:nvPr>
        </p:nvPicPr>
        <p:blipFill>
          <a:blip r:embed="rId2"/>
          <a:stretch>
            <a:fillRect/>
          </a:stretch>
        </p:blipFill>
        <p:spPr>
          <a:xfrm>
            <a:off x="269260" y="1304743"/>
            <a:ext cx="1504762" cy="1000000"/>
          </a:xfrm>
        </p:spPr>
      </p:pic>
      <p:sp>
        <p:nvSpPr>
          <p:cNvPr id="4" name="Slide Number Placeholder 3">
            <a:extLst>
              <a:ext uri="{FF2B5EF4-FFF2-40B4-BE49-F238E27FC236}">
                <a16:creationId xmlns:a16="http://schemas.microsoft.com/office/drawing/2014/main" id="{A2D92E14-E3C1-43DE-98F7-3F7EDAD77084}"/>
              </a:ext>
            </a:extLst>
          </p:cNvPr>
          <p:cNvSpPr>
            <a:spLocks noGrp="1"/>
          </p:cNvSpPr>
          <p:nvPr>
            <p:ph type="sldNum" sz="quarter" idx="10"/>
          </p:nvPr>
        </p:nvSpPr>
        <p:spPr/>
        <p:txBody>
          <a:bodyPr/>
          <a:lstStyle/>
          <a:p>
            <a:pPr>
              <a:defRPr/>
            </a:pPr>
            <a:fld id="{8F021B25-5967-416E-9C57-A2EB7C539FEF}" type="slidenum">
              <a:rPr lang="en-US" altLang="en-US" smtClean="0"/>
              <a:pPr>
                <a:defRPr/>
              </a:pPr>
              <a:t>3</a:t>
            </a:fld>
            <a:endParaRPr lang="en-US" altLang="en-US" dirty="0"/>
          </a:p>
        </p:txBody>
      </p:sp>
      <p:pic>
        <p:nvPicPr>
          <p:cNvPr id="10" name="Picture 9">
            <a:extLst>
              <a:ext uri="{FF2B5EF4-FFF2-40B4-BE49-F238E27FC236}">
                <a16:creationId xmlns:a16="http://schemas.microsoft.com/office/drawing/2014/main" id="{0F06E373-77C9-4360-B130-964DB4094B89}"/>
              </a:ext>
            </a:extLst>
          </p:cNvPr>
          <p:cNvPicPr>
            <a:picLocks noChangeAspect="1"/>
          </p:cNvPicPr>
          <p:nvPr/>
        </p:nvPicPr>
        <p:blipFill>
          <a:blip r:embed="rId3"/>
          <a:stretch>
            <a:fillRect/>
          </a:stretch>
        </p:blipFill>
        <p:spPr>
          <a:xfrm>
            <a:off x="412135" y="2295219"/>
            <a:ext cx="6142857" cy="819048"/>
          </a:xfrm>
          <a:prstGeom prst="rect">
            <a:avLst/>
          </a:prstGeom>
        </p:spPr>
      </p:pic>
      <p:pic>
        <p:nvPicPr>
          <p:cNvPr id="12" name="Picture 11">
            <a:extLst>
              <a:ext uri="{FF2B5EF4-FFF2-40B4-BE49-F238E27FC236}">
                <a16:creationId xmlns:a16="http://schemas.microsoft.com/office/drawing/2014/main" id="{5FF5ED6F-1B6D-4D70-AD85-AF3478C818DC}"/>
              </a:ext>
            </a:extLst>
          </p:cNvPr>
          <p:cNvPicPr>
            <a:picLocks noChangeAspect="1"/>
          </p:cNvPicPr>
          <p:nvPr/>
        </p:nvPicPr>
        <p:blipFill>
          <a:blip r:embed="rId4"/>
          <a:stretch>
            <a:fillRect/>
          </a:stretch>
        </p:blipFill>
        <p:spPr>
          <a:xfrm>
            <a:off x="412135" y="3117527"/>
            <a:ext cx="7060516" cy="1994986"/>
          </a:xfrm>
          <a:prstGeom prst="rect">
            <a:avLst/>
          </a:prstGeom>
        </p:spPr>
      </p:pic>
      <p:pic>
        <p:nvPicPr>
          <p:cNvPr id="13" name="Picture 12">
            <a:extLst>
              <a:ext uri="{FF2B5EF4-FFF2-40B4-BE49-F238E27FC236}">
                <a16:creationId xmlns:a16="http://schemas.microsoft.com/office/drawing/2014/main" id="{83D5AA79-3649-4B3C-A5CD-CB76A5248076}"/>
              </a:ext>
            </a:extLst>
          </p:cNvPr>
          <p:cNvPicPr>
            <a:picLocks noChangeAspect="1"/>
          </p:cNvPicPr>
          <p:nvPr/>
        </p:nvPicPr>
        <p:blipFill>
          <a:blip r:embed="rId5"/>
          <a:stretch>
            <a:fillRect/>
          </a:stretch>
        </p:blipFill>
        <p:spPr>
          <a:xfrm>
            <a:off x="1728107" y="1314267"/>
            <a:ext cx="4428571" cy="980952"/>
          </a:xfrm>
          <a:prstGeom prst="rect">
            <a:avLst/>
          </a:prstGeom>
        </p:spPr>
      </p:pic>
      <p:pic>
        <p:nvPicPr>
          <p:cNvPr id="23" name="Picture 22">
            <a:extLst>
              <a:ext uri="{FF2B5EF4-FFF2-40B4-BE49-F238E27FC236}">
                <a16:creationId xmlns:a16="http://schemas.microsoft.com/office/drawing/2014/main" id="{161ED4BE-2EA7-4741-B767-70529408C22B}"/>
              </a:ext>
            </a:extLst>
          </p:cNvPr>
          <p:cNvPicPr>
            <a:picLocks noChangeAspect="1"/>
          </p:cNvPicPr>
          <p:nvPr/>
        </p:nvPicPr>
        <p:blipFill>
          <a:blip r:embed="rId6"/>
          <a:stretch>
            <a:fillRect/>
          </a:stretch>
        </p:blipFill>
        <p:spPr>
          <a:xfrm>
            <a:off x="457200" y="5069290"/>
            <a:ext cx="7840965" cy="1013458"/>
          </a:xfrm>
          <a:prstGeom prst="rect">
            <a:avLst/>
          </a:prstGeom>
        </p:spPr>
      </p:pic>
      <p:sp>
        <p:nvSpPr>
          <p:cNvPr id="24" name="Rectangle 23">
            <a:extLst>
              <a:ext uri="{FF2B5EF4-FFF2-40B4-BE49-F238E27FC236}">
                <a16:creationId xmlns:a16="http://schemas.microsoft.com/office/drawing/2014/main" id="{5586C228-5A06-468A-A583-DBCAF87F490D}"/>
              </a:ext>
            </a:extLst>
          </p:cNvPr>
          <p:cNvSpPr/>
          <p:nvPr/>
        </p:nvSpPr>
        <p:spPr>
          <a:xfrm>
            <a:off x="3711575" y="5175682"/>
            <a:ext cx="798281" cy="23969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C03BC1C9-ADB6-41B9-9751-A81E6820BE18}"/>
              </a:ext>
            </a:extLst>
          </p:cNvPr>
          <p:cNvSpPr/>
          <p:nvPr/>
        </p:nvSpPr>
        <p:spPr>
          <a:xfrm>
            <a:off x="4705165" y="4563123"/>
            <a:ext cx="932155" cy="186431"/>
          </a:xfrm>
          <a:prstGeom prst="roundRect">
            <a:avLst/>
          </a:prstGeom>
          <a:no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6A697023-3F09-4894-8F7D-17C0F1DE834C}"/>
              </a:ext>
            </a:extLst>
          </p:cNvPr>
          <p:cNvPicPr>
            <a:picLocks noChangeAspect="1"/>
          </p:cNvPicPr>
          <p:nvPr/>
        </p:nvPicPr>
        <p:blipFill>
          <a:blip r:embed="rId7"/>
          <a:stretch>
            <a:fillRect/>
          </a:stretch>
        </p:blipFill>
        <p:spPr>
          <a:xfrm>
            <a:off x="6350615" y="680230"/>
            <a:ext cx="2524125" cy="1028700"/>
          </a:xfrm>
          <a:prstGeom prst="rect">
            <a:avLst/>
          </a:prstGeom>
        </p:spPr>
      </p:pic>
      <p:sp>
        <p:nvSpPr>
          <p:cNvPr id="3" name="Rectangle: Rounded Corners 2">
            <a:extLst>
              <a:ext uri="{FF2B5EF4-FFF2-40B4-BE49-F238E27FC236}">
                <a16:creationId xmlns:a16="http://schemas.microsoft.com/office/drawing/2014/main" id="{24573675-5FE7-4EA0-A17D-65ED3F9F1E9D}"/>
              </a:ext>
            </a:extLst>
          </p:cNvPr>
          <p:cNvSpPr/>
          <p:nvPr/>
        </p:nvSpPr>
        <p:spPr>
          <a:xfrm>
            <a:off x="5699464" y="4563123"/>
            <a:ext cx="1029810" cy="186431"/>
          </a:xfrm>
          <a:prstGeom prst="roundRect">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F15DCC4-72C4-463A-9E08-ACA90F869E66}"/>
              </a:ext>
            </a:extLst>
          </p:cNvPr>
          <p:cNvSpPr/>
          <p:nvPr/>
        </p:nvSpPr>
        <p:spPr>
          <a:xfrm>
            <a:off x="3213717" y="5415379"/>
            <a:ext cx="798281" cy="23969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107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74625" y="154305"/>
            <a:ext cx="7772400" cy="689074"/>
          </a:xfrm>
        </p:spPr>
        <p:txBody>
          <a:bodyPr/>
          <a:lstStyle/>
          <a:p>
            <a:pPr eaLnBrk="1" hangingPunct="1"/>
            <a:r>
              <a:rPr lang="en-US" altLang="en-US" dirty="0">
                <a:ea typeface="ＭＳ Ｐゴシック" pitchFamily="34" charset="-128"/>
              </a:rPr>
              <a:t>Confidence Interval for Slope</a:t>
            </a:r>
          </a:p>
        </p:txBody>
      </p:sp>
      <p:sp>
        <p:nvSpPr>
          <p:cNvPr id="389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0E4FE62F-4374-4EC3-B747-4552FA9AEED6}" type="slidenum">
              <a:rPr lang="en-US" altLang="en-US" sz="1200">
                <a:solidFill>
                  <a:schemeClr val="accent1"/>
                </a:solidFill>
              </a:rPr>
              <a:pPr>
                <a:lnSpc>
                  <a:spcPct val="80000"/>
                </a:lnSpc>
              </a:pPr>
              <a:t>4</a:t>
            </a:fld>
            <a:endParaRPr lang="en-US" altLang="en-US" sz="1200" dirty="0">
              <a:solidFill>
                <a:schemeClr val="accent1"/>
              </a:solidFill>
            </a:endParaRPr>
          </a:p>
        </p:txBody>
      </p:sp>
      <p:sp>
        <p:nvSpPr>
          <p:cNvPr id="11" name="Rectangle 10" descr="Because we use the statistic b one as our estimate, the confidence interval is:&#10;b one, plus minus, t superscript star multiplied by, standard error of b one.&#10;"/>
          <p:cNvSpPr>
            <a:spLocks noChangeArrowheads="1"/>
          </p:cNvSpPr>
          <p:nvPr/>
        </p:nvSpPr>
        <p:spPr bwMode="auto">
          <a:xfrm>
            <a:off x="174625" y="1201697"/>
            <a:ext cx="8378825"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Aft>
                <a:spcPts val="600"/>
              </a:spcAft>
            </a:pPr>
            <a:r>
              <a:rPr lang="en-US" altLang="en-US" sz="2000" dirty="0"/>
              <a:t>The confidence interval is:</a:t>
            </a:r>
          </a:p>
          <a:p>
            <a:pPr algn="ctr" eaLnBrk="1" hangingPunct="1">
              <a:spcAft>
                <a:spcPts val="600"/>
              </a:spcAft>
            </a:pPr>
            <a:r>
              <a:rPr lang="en-US" altLang="en-US" sz="2400" b="1" i="1" dirty="0"/>
              <a:t>b</a:t>
            </a:r>
            <a:r>
              <a:rPr lang="en-US" altLang="en-US" sz="2400" b="1" baseline="-25000" dirty="0"/>
              <a:t>1</a:t>
            </a:r>
            <a:r>
              <a:rPr lang="en-US" altLang="en-US" sz="2400" i="1" dirty="0"/>
              <a:t> </a:t>
            </a:r>
            <a:r>
              <a:rPr lang="en-US" altLang="en-US" sz="2400" dirty="0"/>
              <a:t>±</a:t>
            </a:r>
            <a:r>
              <a:rPr lang="en-US" altLang="en-US" sz="2400" i="1" dirty="0"/>
              <a:t> </a:t>
            </a:r>
            <a:r>
              <a:rPr lang="en-US" altLang="en-US" sz="2400" b="1" i="1" dirty="0"/>
              <a:t>t* S</a:t>
            </a:r>
            <a:r>
              <a:rPr lang="en-US" altLang="en-US" sz="2400" b="1" i="1" baseline="-25000" dirty="0"/>
              <a:t>b</a:t>
            </a:r>
            <a:r>
              <a:rPr lang="en-US" altLang="en-US" sz="2400" b="1" baseline="-25000" dirty="0"/>
              <a:t>1</a:t>
            </a:r>
            <a:endParaRPr lang="en-US" altLang="en-US" sz="2400" b="1" dirty="0"/>
          </a:p>
        </p:txBody>
      </p:sp>
      <p:pic>
        <p:nvPicPr>
          <p:cNvPr id="12" name="Picture 11">
            <a:extLst>
              <a:ext uri="{FF2B5EF4-FFF2-40B4-BE49-F238E27FC236}">
                <a16:creationId xmlns:a16="http://schemas.microsoft.com/office/drawing/2014/main" id="{12827DEE-2398-4437-A860-CDFE431B74A6}"/>
              </a:ext>
            </a:extLst>
          </p:cNvPr>
          <p:cNvPicPr>
            <a:picLocks noChangeAspect="1"/>
          </p:cNvPicPr>
          <p:nvPr/>
        </p:nvPicPr>
        <p:blipFill>
          <a:blip r:embed="rId3"/>
          <a:stretch>
            <a:fillRect/>
          </a:stretch>
        </p:blipFill>
        <p:spPr>
          <a:xfrm>
            <a:off x="283745" y="2143585"/>
            <a:ext cx="4177407" cy="1066572"/>
          </a:xfrm>
          <a:prstGeom prst="rect">
            <a:avLst/>
          </a:prstGeom>
        </p:spPr>
      </p:pic>
      <p:pic>
        <p:nvPicPr>
          <p:cNvPr id="13" name="Picture 12">
            <a:extLst>
              <a:ext uri="{FF2B5EF4-FFF2-40B4-BE49-F238E27FC236}">
                <a16:creationId xmlns:a16="http://schemas.microsoft.com/office/drawing/2014/main" id="{FCF71772-9FA1-4DFB-86A8-B7287925AD9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8307" y="3305659"/>
            <a:ext cx="4288578" cy="1230830"/>
          </a:xfrm>
          <a:prstGeom prst="rect">
            <a:avLst/>
          </a:prstGeom>
          <a:noFill/>
          <a:ln>
            <a:noFill/>
          </a:ln>
        </p:spPr>
      </p:pic>
      <p:sp>
        <p:nvSpPr>
          <p:cNvPr id="3" name="Rectangle 2">
            <a:extLst>
              <a:ext uri="{FF2B5EF4-FFF2-40B4-BE49-F238E27FC236}">
                <a16:creationId xmlns:a16="http://schemas.microsoft.com/office/drawing/2014/main" id="{10F7BA32-CC3D-495C-A173-66F821601B8F}"/>
              </a:ext>
            </a:extLst>
          </p:cNvPr>
          <p:cNvSpPr/>
          <p:nvPr/>
        </p:nvSpPr>
        <p:spPr>
          <a:xfrm>
            <a:off x="497150" y="4065973"/>
            <a:ext cx="3773009" cy="284085"/>
          </a:xfrm>
          <a:prstGeom prst="rect">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31799F9-3F7F-4DDD-A8E0-DB64A8CB23E2}"/>
              </a:ext>
            </a:extLst>
          </p:cNvPr>
          <p:cNvPicPr>
            <a:picLocks noChangeAspect="1"/>
          </p:cNvPicPr>
          <p:nvPr/>
        </p:nvPicPr>
        <p:blipFill>
          <a:blip r:embed="rId5"/>
          <a:stretch>
            <a:fillRect/>
          </a:stretch>
        </p:blipFill>
        <p:spPr>
          <a:xfrm>
            <a:off x="4576885" y="2143585"/>
            <a:ext cx="4462092" cy="3032952"/>
          </a:xfrm>
          <a:prstGeom prst="rect">
            <a:avLst/>
          </a:prstGeom>
        </p:spPr>
      </p:pic>
      <p:pic>
        <p:nvPicPr>
          <p:cNvPr id="7" name="Picture 6">
            <a:extLst>
              <a:ext uri="{FF2B5EF4-FFF2-40B4-BE49-F238E27FC236}">
                <a16:creationId xmlns:a16="http://schemas.microsoft.com/office/drawing/2014/main" id="{F5A9DDE3-DBF5-42A3-B27E-C5C494681B40}"/>
              </a:ext>
            </a:extLst>
          </p:cNvPr>
          <p:cNvPicPr>
            <a:picLocks noChangeAspect="1"/>
          </p:cNvPicPr>
          <p:nvPr/>
        </p:nvPicPr>
        <p:blipFill>
          <a:blip r:embed="rId6"/>
          <a:stretch>
            <a:fillRect/>
          </a:stretch>
        </p:blipFill>
        <p:spPr>
          <a:xfrm>
            <a:off x="288306" y="4578336"/>
            <a:ext cx="4278809" cy="1277256"/>
          </a:xfrm>
          <a:prstGeom prst="rect">
            <a:avLst/>
          </a:prstGeom>
        </p:spPr>
      </p:pic>
      <p:sp>
        <p:nvSpPr>
          <p:cNvPr id="8" name="Rectangle 7">
            <a:extLst>
              <a:ext uri="{FF2B5EF4-FFF2-40B4-BE49-F238E27FC236}">
                <a16:creationId xmlns:a16="http://schemas.microsoft.com/office/drawing/2014/main" id="{BE9698E6-219A-4F4F-9F9F-B7BA24E61006}"/>
              </a:ext>
            </a:extLst>
          </p:cNvPr>
          <p:cNvSpPr/>
          <p:nvPr/>
        </p:nvSpPr>
        <p:spPr>
          <a:xfrm>
            <a:off x="497150" y="5406501"/>
            <a:ext cx="3835153" cy="249802"/>
          </a:xfrm>
          <a:prstGeom prst="rect">
            <a:avLst/>
          </a:prstGeom>
          <a:noFill/>
          <a:ln w="28575">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41E3059C-43D9-4736-AFF8-03B3E2680144}"/>
              </a:ext>
            </a:extLst>
          </p:cNvPr>
          <p:cNvPicPr>
            <a:picLocks noChangeAspect="1"/>
          </p:cNvPicPr>
          <p:nvPr/>
        </p:nvPicPr>
        <p:blipFill>
          <a:blip r:embed="rId7"/>
          <a:stretch>
            <a:fillRect/>
          </a:stretch>
        </p:blipFill>
        <p:spPr>
          <a:xfrm>
            <a:off x="7452518" y="5285980"/>
            <a:ext cx="989013" cy="490843"/>
          </a:xfrm>
          <a:prstGeom prst="rect">
            <a:avLst/>
          </a:prstGeom>
        </p:spPr>
      </p:pic>
      <p:cxnSp>
        <p:nvCxnSpPr>
          <p:cNvPr id="17" name="Straight Arrow Connector 16">
            <a:extLst>
              <a:ext uri="{FF2B5EF4-FFF2-40B4-BE49-F238E27FC236}">
                <a16:creationId xmlns:a16="http://schemas.microsoft.com/office/drawing/2014/main" id="{4B89FE5C-F3E2-4DD1-B274-D437AE14E8C1}"/>
              </a:ext>
            </a:extLst>
          </p:cNvPr>
          <p:cNvCxnSpPr/>
          <p:nvPr/>
        </p:nvCxnSpPr>
        <p:spPr>
          <a:xfrm flipH="1" flipV="1">
            <a:off x="4678532" y="5491563"/>
            <a:ext cx="2681056" cy="39839"/>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271E-9190-487A-AA38-883C2D498601}"/>
              </a:ext>
            </a:extLst>
          </p:cNvPr>
          <p:cNvSpPr>
            <a:spLocks noGrp="1"/>
          </p:cNvSpPr>
          <p:nvPr>
            <p:ph type="title"/>
          </p:nvPr>
        </p:nvSpPr>
        <p:spPr/>
        <p:txBody>
          <a:bodyPr/>
          <a:lstStyle/>
          <a:p>
            <a:r>
              <a:rPr lang="en-US" sz="3200" dirty="0"/>
              <a:t>Point Estimates for a given </a:t>
            </a:r>
            <a:r>
              <a:rPr lang="en-US" sz="3200" i="1" dirty="0"/>
              <a:t>x</a:t>
            </a:r>
            <a:r>
              <a:rPr lang="en-US" sz="3200" dirty="0"/>
              <a:t>*</a:t>
            </a:r>
          </a:p>
        </p:txBody>
      </p:sp>
      <p:sp>
        <p:nvSpPr>
          <p:cNvPr id="3" name="Slide Number Placeholder 2">
            <a:extLst>
              <a:ext uri="{FF2B5EF4-FFF2-40B4-BE49-F238E27FC236}">
                <a16:creationId xmlns:a16="http://schemas.microsoft.com/office/drawing/2014/main" id="{777F21B9-108B-47ED-BFD5-EAFA36715149}"/>
              </a:ext>
            </a:extLst>
          </p:cNvPr>
          <p:cNvSpPr>
            <a:spLocks noGrp="1"/>
          </p:cNvSpPr>
          <p:nvPr>
            <p:ph type="sldNum" sz="quarter" idx="12"/>
          </p:nvPr>
        </p:nvSpPr>
        <p:spPr/>
        <p:txBody>
          <a:bodyPr/>
          <a:lstStyle/>
          <a:p>
            <a:pPr>
              <a:defRPr/>
            </a:pPr>
            <a:fld id="{133067DE-E1F7-42F4-B420-ECC1F8F2A4E9}" type="slidenum">
              <a:rPr lang="en-US" altLang="en-US" smtClean="0"/>
              <a:pPr>
                <a:defRPr/>
              </a:pPr>
              <a:t>5</a:t>
            </a:fld>
            <a:endParaRPr lang="en-US" altLang="en-US" dirty="0"/>
          </a:p>
        </p:txBody>
      </p:sp>
      <p:pic>
        <p:nvPicPr>
          <p:cNvPr id="5" name="Picture 4">
            <a:extLst>
              <a:ext uri="{FF2B5EF4-FFF2-40B4-BE49-F238E27FC236}">
                <a16:creationId xmlns:a16="http://schemas.microsoft.com/office/drawing/2014/main" id="{4F659062-4A09-45EE-A566-2BC861B07C87}"/>
              </a:ext>
            </a:extLst>
          </p:cNvPr>
          <p:cNvPicPr>
            <a:picLocks noChangeAspect="1"/>
          </p:cNvPicPr>
          <p:nvPr/>
        </p:nvPicPr>
        <p:blipFill>
          <a:blip r:embed="rId2"/>
          <a:stretch>
            <a:fillRect/>
          </a:stretch>
        </p:blipFill>
        <p:spPr>
          <a:xfrm>
            <a:off x="286969" y="1177682"/>
            <a:ext cx="7462479" cy="1521129"/>
          </a:xfrm>
          <a:prstGeom prst="rect">
            <a:avLst/>
          </a:prstGeom>
        </p:spPr>
      </p:pic>
      <p:pic>
        <p:nvPicPr>
          <p:cNvPr id="6" name="Picture 5" descr="Text&#10;&#10;Description automatically generated">
            <a:extLst>
              <a:ext uri="{FF2B5EF4-FFF2-40B4-BE49-F238E27FC236}">
                <a16:creationId xmlns:a16="http://schemas.microsoft.com/office/drawing/2014/main" id="{B6297EBC-38F8-4354-B490-A34A95151B3E}"/>
              </a:ext>
            </a:extLst>
          </p:cNvPr>
          <p:cNvPicPr>
            <a:picLocks noChangeAspect="1"/>
          </p:cNvPicPr>
          <p:nvPr/>
        </p:nvPicPr>
        <p:blipFill>
          <a:blip r:embed="rId3"/>
          <a:stretch>
            <a:fillRect/>
          </a:stretch>
        </p:blipFill>
        <p:spPr>
          <a:xfrm>
            <a:off x="677708" y="2698811"/>
            <a:ext cx="5436907" cy="1521129"/>
          </a:xfrm>
          <a:prstGeom prst="rect">
            <a:avLst/>
          </a:prstGeom>
        </p:spPr>
      </p:pic>
      <p:pic>
        <p:nvPicPr>
          <p:cNvPr id="8" name="Picture 7">
            <a:extLst>
              <a:ext uri="{FF2B5EF4-FFF2-40B4-BE49-F238E27FC236}">
                <a16:creationId xmlns:a16="http://schemas.microsoft.com/office/drawing/2014/main" id="{CC025E71-92F6-40E5-9C85-B7FCEEBEBD18}"/>
              </a:ext>
            </a:extLst>
          </p:cNvPr>
          <p:cNvPicPr>
            <a:picLocks noChangeAspect="1"/>
          </p:cNvPicPr>
          <p:nvPr/>
        </p:nvPicPr>
        <p:blipFill>
          <a:blip r:embed="rId4"/>
          <a:stretch>
            <a:fillRect/>
          </a:stretch>
        </p:blipFill>
        <p:spPr>
          <a:xfrm>
            <a:off x="677708" y="4369062"/>
            <a:ext cx="5531378" cy="1521129"/>
          </a:xfrm>
          <a:prstGeom prst="rect">
            <a:avLst/>
          </a:prstGeom>
        </p:spPr>
      </p:pic>
      <p:pic>
        <p:nvPicPr>
          <p:cNvPr id="10" name="Picture 9">
            <a:extLst>
              <a:ext uri="{FF2B5EF4-FFF2-40B4-BE49-F238E27FC236}">
                <a16:creationId xmlns:a16="http://schemas.microsoft.com/office/drawing/2014/main" id="{4DD125B0-A58A-4810-9292-53AF565AAFCA}"/>
              </a:ext>
            </a:extLst>
          </p:cNvPr>
          <p:cNvPicPr>
            <a:picLocks noChangeAspect="1"/>
          </p:cNvPicPr>
          <p:nvPr/>
        </p:nvPicPr>
        <p:blipFill>
          <a:blip r:embed="rId5"/>
          <a:stretch>
            <a:fillRect/>
          </a:stretch>
        </p:blipFill>
        <p:spPr>
          <a:xfrm>
            <a:off x="677707" y="6014899"/>
            <a:ext cx="3336837" cy="688796"/>
          </a:xfrm>
          <a:prstGeom prst="rect">
            <a:avLst/>
          </a:prstGeom>
        </p:spPr>
      </p:pic>
    </p:spTree>
    <p:extLst>
      <p:ext uri="{BB962C8B-B14F-4D97-AF65-F5344CB8AC3E}">
        <p14:creationId xmlns:p14="http://schemas.microsoft.com/office/powerpoint/2010/main" val="339697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49236" y="248808"/>
            <a:ext cx="7856077" cy="923277"/>
          </a:xfrm>
        </p:spPr>
        <p:txBody>
          <a:bodyPr/>
          <a:lstStyle/>
          <a:p>
            <a:pPr eaLnBrk="1" hangingPunct="1"/>
            <a:r>
              <a:rPr lang="en-US" altLang="en-US" sz="2400" dirty="0">
                <a:ea typeface="ＭＳ Ｐゴシック" pitchFamily="34" charset="-128"/>
              </a:rPr>
              <a:t>Confidence Interval (CI) for Mean Response, </a:t>
            </a:r>
            <a:r>
              <a:rPr lang="en-US" altLang="en-US" sz="2400" i="1" dirty="0">
                <a:ea typeface="ＭＳ Ｐゴシック" pitchFamily="34" charset="-128"/>
              </a:rPr>
              <a:t>PA</a:t>
            </a:r>
            <a:r>
              <a:rPr lang="en-US" altLang="en-US" sz="2400" dirty="0">
                <a:ea typeface="ＭＳ Ｐゴシック" pitchFamily="34" charset="-128"/>
              </a:rPr>
              <a:t> = 9</a:t>
            </a:r>
            <a:br>
              <a:rPr lang="en-US" altLang="en-US" sz="2400" dirty="0">
                <a:ea typeface="ＭＳ Ｐゴシック" pitchFamily="34" charset="-128"/>
              </a:rPr>
            </a:br>
            <a:r>
              <a:rPr lang="en-US" altLang="en-US" sz="2400" dirty="0">
                <a:ea typeface="ＭＳ Ｐゴシック" pitchFamily="34" charset="-128"/>
              </a:rPr>
              <a:t>Prediction Interval (PI) when </a:t>
            </a:r>
            <a:r>
              <a:rPr lang="en-US" altLang="en-US" sz="2400" i="1" dirty="0">
                <a:ea typeface="ＭＳ Ｐゴシック" pitchFamily="34" charset="-128"/>
              </a:rPr>
              <a:t>PA</a:t>
            </a:r>
            <a:r>
              <a:rPr lang="en-US" altLang="en-US" sz="2400" dirty="0">
                <a:ea typeface="ＭＳ Ｐゴシック" pitchFamily="34" charset="-128"/>
              </a:rPr>
              <a:t> = 9</a:t>
            </a:r>
            <a:endParaRPr lang="en-US" altLang="en-US" sz="2400" baseline="-25000" dirty="0">
              <a:ea typeface="ＭＳ Ｐゴシック" pitchFamily="34" charset="-128"/>
            </a:endParaRPr>
          </a:p>
        </p:txBody>
      </p:sp>
      <p:sp>
        <p:nvSpPr>
          <p:cNvPr id="450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4F02FBC3-E49C-469A-BECA-F9D87B7531D4}" type="slidenum">
              <a:rPr lang="en-US" altLang="en-US" sz="1200">
                <a:solidFill>
                  <a:schemeClr val="accent1"/>
                </a:solidFill>
              </a:rPr>
              <a:pPr>
                <a:lnSpc>
                  <a:spcPct val="80000"/>
                </a:lnSpc>
              </a:pPr>
              <a:t>6</a:t>
            </a:fld>
            <a:endParaRPr lang="en-US" altLang="en-US" sz="1200" dirty="0">
              <a:solidFill>
                <a:schemeClr val="accent1"/>
              </a:solidFill>
            </a:endParaRPr>
          </a:p>
        </p:txBody>
      </p:sp>
      <p:sp>
        <p:nvSpPr>
          <p:cNvPr id="45059" name="Rectangle 3"/>
          <p:cNvSpPr>
            <a:spLocks noChangeArrowheads="1"/>
          </p:cNvSpPr>
          <p:nvPr/>
        </p:nvSpPr>
        <p:spPr bwMode="auto">
          <a:xfrm>
            <a:off x="174624" y="1428206"/>
            <a:ext cx="8588375" cy="66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70000"/>
              </a:lnSpc>
              <a:buClr>
                <a:srgbClr val="00CC99"/>
              </a:buClr>
              <a:buSzPct val="65000"/>
              <a:buFont typeface="Wingdings" pitchFamily="2" charset="2"/>
              <a:buNone/>
            </a:pPr>
            <a:endParaRPr lang="en-US" altLang="en-US" sz="1400" dirty="0"/>
          </a:p>
        </p:txBody>
      </p:sp>
      <p:pic>
        <p:nvPicPr>
          <p:cNvPr id="3" name="Picture 2">
            <a:extLst>
              <a:ext uri="{FF2B5EF4-FFF2-40B4-BE49-F238E27FC236}">
                <a16:creationId xmlns:a16="http://schemas.microsoft.com/office/drawing/2014/main" id="{D5F9233B-8E73-4AE0-9CBB-51A67A23DA66}"/>
              </a:ext>
            </a:extLst>
          </p:cNvPr>
          <p:cNvPicPr>
            <a:picLocks noChangeAspect="1"/>
          </p:cNvPicPr>
          <p:nvPr/>
        </p:nvPicPr>
        <p:blipFill>
          <a:blip r:embed="rId3"/>
          <a:stretch>
            <a:fillRect/>
          </a:stretch>
        </p:blipFill>
        <p:spPr>
          <a:xfrm>
            <a:off x="1200346" y="1378179"/>
            <a:ext cx="1161905" cy="380952"/>
          </a:xfrm>
          <a:prstGeom prst="rect">
            <a:avLst/>
          </a:prstGeom>
        </p:spPr>
      </p:pic>
      <p:pic>
        <p:nvPicPr>
          <p:cNvPr id="5" name="Picture 4">
            <a:extLst>
              <a:ext uri="{FF2B5EF4-FFF2-40B4-BE49-F238E27FC236}">
                <a16:creationId xmlns:a16="http://schemas.microsoft.com/office/drawing/2014/main" id="{76025EDE-4D1B-45EA-9159-53657D62B1C8}"/>
              </a:ext>
            </a:extLst>
          </p:cNvPr>
          <p:cNvPicPr>
            <a:picLocks noChangeAspect="1"/>
          </p:cNvPicPr>
          <p:nvPr/>
        </p:nvPicPr>
        <p:blipFill>
          <a:blip r:embed="rId4"/>
          <a:stretch>
            <a:fillRect/>
          </a:stretch>
        </p:blipFill>
        <p:spPr>
          <a:xfrm>
            <a:off x="2494112" y="1342996"/>
            <a:ext cx="2286000" cy="876300"/>
          </a:xfrm>
          <a:prstGeom prst="rect">
            <a:avLst/>
          </a:prstGeom>
        </p:spPr>
      </p:pic>
      <p:pic>
        <p:nvPicPr>
          <p:cNvPr id="12" name="Picture 11" descr="A picture containing text&#10;&#10;Description automatically generated">
            <a:extLst>
              <a:ext uri="{FF2B5EF4-FFF2-40B4-BE49-F238E27FC236}">
                <a16:creationId xmlns:a16="http://schemas.microsoft.com/office/drawing/2014/main" id="{9E84140B-9EE0-4F88-92BF-2B85AD194827}"/>
              </a:ext>
            </a:extLst>
          </p:cNvPr>
          <p:cNvPicPr>
            <a:picLocks noChangeAspect="1"/>
          </p:cNvPicPr>
          <p:nvPr/>
        </p:nvPicPr>
        <p:blipFill>
          <a:blip r:embed="rId5"/>
          <a:stretch>
            <a:fillRect/>
          </a:stretch>
        </p:blipFill>
        <p:spPr>
          <a:xfrm>
            <a:off x="5067501" y="1242983"/>
            <a:ext cx="2276475" cy="1076325"/>
          </a:xfrm>
          <a:prstGeom prst="rect">
            <a:avLst/>
          </a:prstGeom>
        </p:spPr>
      </p:pic>
      <p:pic>
        <p:nvPicPr>
          <p:cNvPr id="11" name="Picture 10">
            <a:extLst>
              <a:ext uri="{FF2B5EF4-FFF2-40B4-BE49-F238E27FC236}">
                <a16:creationId xmlns:a16="http://schemas.microsoft.com/office/drawing/2014/main" id="{94111047-3F09-4941-A4F8-6B2AF3DBB01E}"/>
              </a:ext>
            </a:extLst>
          </p:cNvPr>
          <p:cNvPicPr>
            <a:picLocks noChangeAspect="1"/>
          </p:cNvPicPr>
          <p:nvPr/>
        </p:nvPicPr>
        <p:blipFill>
          <a:blip r:embed="rId6"/>
          <a:stretch>
            <a:fillRect/>
          </a:stretch>
        </p:blipFill>
        <p:spPr>
          <a:xfrm>
            <a:off x="306485" y="1342996"/>
            <a:ext cx="762000" cy="581025"/>
          </a:xfrm>
          <a:prstGeom prst="rect">
            <a:avLst/>
          </a:prstGeom>
        </p:spPr>
      </p:pic>
      <p:pic>
        <p:nvPicPr>
          <p:cNvPr id="14" name="Picture 13">
            <a:extLst>
              <a:ext uri="{FF2B5EF4-FFF2-40B4-BE49-F238E27FC236}">
                <a16:creationId xmlns:a16="http://schemas.microsoft.com/office/drawing/2014/main" id="{69023C69-B383-41A3-983B-94866FF28BA7}"/>
              </a:ext>
            </a:extLst>
          </p:cNvPr>
          <p:cNvPicPr>
            <a:picLocks noChangeAspect="1"/>
          </p:cNvPicPr>
          <p:nvPr/>
        </p:nvPicPr>
        <p:blipFill>
          <a:blip r:embed="rId7"/>
          <a:stretch>
            <a:fillRect/>
          </a:stretch>
        </p:blipFill>
        <p:spPr>
          <a:xfrm>
            <a:off x="306485" y="2442561"/>
            <a:ext cx="723900" cy="552450"/>
          </a:xfrm>
          <a:prstGeom prst="rect">
            <a:avLst/>
          </a:prstGeom>
        </p:spPr>
      </p:pic>
      <p:pic>
        <p:nvPicPr>
          <p:cNvPr id="16" name="Picture 15">
            <a:extLst>
              <a:ext uri="{FF2B5EF4-FFF2-40B4-BE49-F238E27FC236}">
                <a16:creationId xmlns:a16="http://schemas.microsoft.com/office/drawing/2014/main" id="{A6CCEA36-9460-4081-8F41-45AB53E6E309}"/>
              </a:ext>
            </a:extLst>
          </p:cNvPr>
          <p:cNvPicPr>
            <a:picLocks noChangeAspect="1"/>
          </p:cNvPicPr>
          <p:nvPr/>
        </p:nvPicPr>
        <p:blipFill>
          <a:blip r:embed="rId8"/>
          <a:stretch>
            <a:fillRect/>
          </a:stretch>
        </p:blipFill>
        <p:spPr>
          <a:xfrm>
            <a:off x="1068485" y="2504500"/>
            <a:ext cx="1076190" cy="428571"/>
          </a:xfrm>
          <a:prstGeom prst="rect">
            <a:avLst/>
          </a:prstGeom>
        </p:spPr>
      </p:pic>
      <p:pic>
        <p:nvPicPr>
          <p:cNvPr id="18" name="Picture 17">
            <a:extLst>
              <a:ext uri="{FF2B5EF4-FFF2-40B4-BE49-F238E27FC236}">
                <a16:creationId xmlns:a16="http://schemas.microsoft.com/office/drawing/2014/main" id="{CD1E082F-DAD5-4AC9-A477-2F2C1CAB0B0D}"/>
              </a:ext>
            </a:extLst>
          </p:cNvPr>
          <p:cNvPicPr>
            <a:picLocks noChangeAspect="1"/>
          </p:cNvPicPr>
          <p:nvPr/>
        </p:nvPicPr>
        <p:blipFill>
          <a:blip r:embed="rId9"/>
          <a:stretch>
            <a:fillRect/>
          </a:stretch>
        </p:blipFill>
        <p:spPr>
          <a:xfrm>
            <a:off x="2494113" y="2407664"/>
            <a:ext cx="2588142" cy="876300"/>
          </a:xfrm>
          <a:prstGeom prst="rect">
            <a:avLst/>
          </a:prstGeom>
        </p:spPr>
      </p:pic>
      <p:pic>
        <p:nvPicPr>
          <p:cNvPr id="20" name="Picture 19">
            <a:extLst>
              <a:ext uri="{FF2B5EF4-FFF2-40B4-BE49-F238E27FC236}">
                <a16:creationId xmlns:a16="http://schemas.microsoft.com/office/drawing/2014/main" id="{A537A8D9-9499-4097-B93A-EED75832FA6C}"/>
              </a:ext>
            </a:extLst>
          </p:cNvPr>
          <p:cNvPicPr>
            <a:picLocks noChangeAspect="1"/>
          </p:cNvPicPr>
          <p:nvPr/>
        </p:nvPicPr>
        <p:blipFill>
          <a:blip r:embed="rId10"/>
          <a:stretch>
            <a:fillRect/>
          </a:stretch>
        </p:blipFill>
        <p:spPr>
          <a:xfrm>
            <a:off x="5082255" y="2317176"/>
            <a:ext cx="2339477" cy="1114515"/>
          </a:xfrm>
          <a:prstGeom prst="rect">
            <a:avLst/>
          </a:prstGeom>
        </p:spPr>
      </p:pic>
      <p:pic>
        <p:nvPicPr>
          <p:cNvPr id="25" name="Picture 24">
            <a:extLst>
              <a:ext uri="{FF2B5EF4-FFF2-40B4-BE49-F238E27FC236}">
                <a16:creationId xmlns:a16="http://schemas.microsoft.com/office/drawing/2014/main" id="{708A2AC8-16E0-4D6D-8552-5217626D723A}"/>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06485" y="3446141"/>
            <a:ext cx="8323092" cy="2440196"/>
          </a:xfrm>
          <a:prstGeom prst="rect">
            <a:avLst/>
          </a:prstGeom>
          <a:noFill/>
          <a:ln>
            <a:noFill/>
          </a:ln>
        </p:spPr>
      </p:pic>
      <p:sp>
        <p:nvSpPr>
          <p:cNvPr id="22" name="Rectangle 21">
            <a:extLst>
              <a:ext uri="{FF2B5EF4-FFF2-40B4-BE49-F238E27FC236}">
                <a16:creationId xmlns:a16="http://schemas.microsoft.com/office/drawing/2014/main" id="{FB734E15-857D-4021-9142-EB0C7E66CF48}"/>
              </a:ext>
            </a:extLst>
          </p:cNvPr>
          <p:cNvSpPr/>
          <p:nvPr/>
        </p:nvSpPr>
        <p:spPr>
          <a:xfrm>
            <a:off x="417250" y="4212740"/>
            <a:ext cx="994300" cy="230819"/>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3D3805E-228C-4DD6-9496-3CE08F183884}"/>
              </a:ext>
            </a:extLst>
          </p:cNvPr>
          <p:cNvSpPr/>
          <p:nvPr/>
        </p:nvSpPr>
        <p:spPr>
          <a:xfrm>
            <a:off x="1669002" y="4638705"/>
            <a:ext cx="2024109" cy="428571"/>
          </a:xfrm>
          <a:prstGeom prst="rect">
            <a:avLst/>
          </a:prstGeom>
          <a:noFill/>
          <a:ln w="28575">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57EAAD4B-11CC-46FB-8A27-29CEE548F9F5}"/>
              </a:ext>
            </a:extLst>
          </p:cNvPr>
          <p:cNvCxnSpPr/>
          <p:nvPr/>
        </p:nvCxnSpPr>
        <p:spPr>
          <a:xfrm>
            <a:off x="5637320" y="4638705"/>
            <a:ext cx="2467993" cy="0"/>
          </a:xfrm>
          <a:prstGeom prst="line">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8E7F8F5-EAD0-4F9E-AD3B-96F2D96DCB2F}"/>
              </a:ext>
            </a:extLst>
          </p:cNvPr>
          <p:cNvCxnSpPr/>
          <p:nvPr/>
        </p:nvCxnSpPr>
        <p:spPr>
          <a:xfrm>
            <a:off x="5637320" y="5291091"/>
            <a:ext cx="2467993" cy="0"/>
          </a:xfrm>
          <a:prstGeom prst="line">
            <a:avLst/>
          </a:prstGeom>
          <a:ln>
            <a:solidFill>
              <a:schemeClr val="accent4">
                <a:lumMod val="75000"/>
              </a:schemeClr>
            </a:solidFill>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9C44DACC-C981-4CCB-BCFD-0F86D79D9258}"/>
              </a:ext>
            </a:extLst>
          </p:cNvPr>
          <p:cNvSpPr/>
          <p:nvPr/>
        </p:nvSpPr>
        <p:spPr>
          <a:xfrm>
            <a:off x="1637790" y="5326822"/>
            <a:ext cx="2086531" cy="428569"/>
          </a:xfrm>
          <a:prstGeom prst="rect">
            <a:avLst/>
          </a:prstGeom>
          <a:noFill/>
          <a:ln w="28575">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1" name="Straight Arrow Connector 30">
            <a:extLst>
              <a:ext uri="{FF2B5EF4-FFF2-40B4-BE49-F238E27FC236}">
                <a16:creationId xmlns:a16="http://schemas.microsoft.com/office/drawing/2014/main" id="{B8D9A2FD-3D67-4943-9E10-04D9C2506BEB}"/>
              </a:ext>
            </a:extLst>
          </p:cNvPr>
          <p:cNvCxnSpPr/>
          <p:nvPr/>
        </p:nvCxnSpPr>
        <p:spPr>
          <a:xfrm flipV="1">
            <a:off x="3693111" y="2178413"/>
            <a:ext cx="1544714" cy="2460292"/>
          </a:xfrm>
          <a:prstGeom prst="straightConnector1">
            <a:avLst/>
          </a:prstGeom>
          <a:ln>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0AAC0AD-F643-4F4B-96C0-62AFFE1A9754}"/>
              </a:ext>
            </a:extLst>
          </p:cNvPr>
          <p:cNvCxnSpPr/>
          <p:nvPr/>
        </p:nvCxnSpPr>
        <p:spPr>
          <a:xfrm flipV="1">
            <a:off x="3724321" y="3151573"/>
            <a:ext cx="1699935" cy="2175249"/>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5BEEA8CC-AA6D-446E-B35F-5EAD81E75E6F}"/>
              </a:ext>
            </a:extLst>
          </p:cNvPr>
          <p:cNvCxnSpPr/>
          <p:nvPr/>
        </p:nvCxnSpPr>
        <p:spPr>
          <a:xfrm flipV="1">
            <a:off x="692458" y="1759131"/>
            <a:ext cx="656948" cy="2453609"/>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E48ABF4-0329-4664-B627-104E126D4EF8}"/>
              </a:ext>
            </a:extLst>
          </p:cNvPr>
          <p:cNvCxnSpPr/>
          <p:nvPr/>
        </p:nvCxnSpPr>
        <p:spPr>
          <a:xfrm flipV="1">
            <a:off x="861134" y="2933071"/>
            <a:ext cx="339212" cy="1279669"/>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additive="base">
                                        <p:cTn id="74" dur="500" fill="hold"/>
                                        <p:tgtEl>
                                          <p:spTgt spid="29"/>
                                        </p:tgtEl>
                                        <p:attrNameLst>
                                          <p:attrName>ppt_x</p:attrName>
                                        </p:attrNameLst>
                                      </p:cBhvr>
                                      <p:tavLst>
                                        <p:tav tm="0">
                                          <p:val>
                                            <p:strVal val="#ppt_x"/>
                                          </p:val>
                                        </p:tav>
                                        <p:tav tm="100000">
                                          <p:val>
                                            <p:strVal val="#ppt_x"/>
                                          </p:val>
                                        </p:tav>
                                      </p:tavLst>
                                    </p:anim>
                                    <p:anim calcmode="lin" valueType="num">
                                      <p:cBhvr additive="base">
                                        <p:cTn id="7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CA26-99EB-4BE8-B414-2E889D71D0C7}"/>
              </a:ext>
            </a:extLst>
          </p:cNvPr>
          <p:cNvSpPr>
            <a:spLocks noGrp="1"/>
          </p:cNvSpPr>
          <p:nvPr>
            <p:ph type="title"/>
          </p:nvPr>
        </p:nvSpPr>
        <p:spPr/>
        <p:txBody>
          <a:bodyPr/>
          <a:lstStyle/>
          <a:p>
            <a:r>
              <a:rPr lang="en-US" dirty="0"/>
              <a:t>Scatterplot, bounds for CI,PI</a:t>
            </a:r>
          </a:p>
        </p:txBody>
      </p:sp>
      <p:sp>
        <p:nvSpPr>
          <p:cNvPr id="3" name="Slide Number Placeholder 2">
            <a:extLst>
              <a:ext uri="{FF2B5EF4-FFF2-40B4-BE49-F238E27FC236}">
                <a16:creationId xmlns:a16="http://schemas.microsoft.com/office/drawing/2014/main" id="{C2715A95-9EA0-4D04-86B4-45FCEC7BF374}"/>
              </a:ext>
            </a:extLst>
          </p:cNvPr>
          <p:cNvSpPr>
            <a:spLocks noGrp="1"/>
          </p:cNvSpPr>
          <p:nvPr>
            <p:ph type="sldNum" sz="quarter" idx="12"/>
          </p:nvPr>
        </p:nvSpPr>
        <p:spPr/>
        <p:txBody>
          <a:bodyPr/>
          <a:lstStyle/>
          <a:p>
            <a:pPr>
              <a:defRPr/>
            </a:pPr>
            <a:fld id="{133067DE-E1F7-42F4-B420-ECC1F8F2A4E9}" type="slidenum">
              <a:rPr lang="en-US" altLang="en-US" smtClean="0"/>
              <a:pPr>
                <a:defRPr/>
              </a:pPr>
              <a:t>7</a:t>
            </a:fld>
            <a:endParaRPr lang="en-US" altLang="en-US" dirty="0"/>
          </a:p>
        </p:txBody>
      </p:sp>
      <p:sp>
        <p:nvSpPr>
          <p:cNvPr id="5" name="TextBox 4">
            <a:extLst>
              <a:ext uri="{FF2B5EF4-FFF2-40B4-BE49-F238E27FC236}">
                <a16:creationId xmlns:a16="http://schemas.microsoft.com/office/drawing/2014/main" id="{F029B073-37B9-4950-B352-111A4FF25258}"/>
              </a:ext>
            </a:extLst>
          </p:cNvPr>
          <p:cNvSpPr txBox="1"/>
          <p:nvPr/>
        </p:nvSpPr>
        <p:spPr>
          <a:xfrm>
            <a:off x="381741" y="1096366"/>
            <a:ext cx="7270810" cy="923330"/>
          </a:xfrm>
          <a:prstGeom prst="rect">
            <a:avLst/>
          </a:prstGeom>
          <a:noFill/>
        </p:spPr>
        <p:txBody>
          <a:bodyPr wrap="square">
            <a:spAutoFit/>
          </a:bodyPr>
          <a:lstStyle/>
          <a:p>
            <a:r>
              <a:rPr lang="en-US" dirty="0"/>
              <a:t>pred.int &lt;- predict(M_PABMI,interval = "prediction")</a:t>
            </a:r>
          </a:p>
          <a:p>
            <a:r>
              <a:rPr lang="en-US" dirty="0"/>
              <a:t>mydata &lt;- cbind(PABMI,pred.int)</a:t>
            </a:r>
          </a:p>
          <a:p>
            <a:r>
              <a:rPr lang="en-US" dirty="0">
                <a:solidFill>
                  <a:srgbClr val="FF0000"/>
                </a:solidFill>
              </a:rPr>
              <a:t>(Could have added to PABMI dataframe but decided not to.)</a:t>
            </a:r>
          </a:p>
        </p:txBody>
      </p:sp>
      <p:sp>
        <p:nvSpPr>
          <p:cNvPr id="7" name="TextBox 6">
            <a:extLst>
              <a:ext uri="{FF2B5EF4-FFF2-40B4-BE49-F238E27FC236}">
                <a16:creationId xmlns:a16="http://schemas.microsoft.com/office/drawing/2014/main" id="{8414FD28-6C54-4AAC-AC3B-7B6D1F92AD4D}"/>
              </a:ext>
            </a:extLst>
          </p:cNvPr>
          <p:cNvSpPr txBox="1"/>
          <p:nvPr/>
        </p:nvSpPr>
        <p:spPr>
          <a:xfrm>
            <a:off x="452762" y="3965544"/>
            <a:ext cx="8238476" cy="1477328"/>
          </a:xfrm>
          <a:prstGeom prst="rect">
            <a:avLst/>
          </a:prstGeom>
          <a:noFill/>
        </p:spPr>
        <p:txBody>
          <a:bodyPr wrap="square">
            <a:spAutoFit/>
          </a:bodyPr>
          <a:lstStyle/>
          <a:p>
            <a:r>
              <a:rPr lang="en-US" dirty="0"/>
              <a:t>p &lt;- ggplot(mydata,aes(x=PA, y = BMI))+</a:t>
            </a:r>
          </a:p>
          <a:p>
            <a:r>
              <a:rPr lang="en-US" dirty="0"/>
              <a:t>  geom_point(color = "black", size = 3)+</a:t>
            </a:r>
          </a:p>
          <a:p>
            <a:r>
              <a:rPr lang="en-US" dirty="0"/>
              <a:t>  geom_smooth(method = "lm", color = "blue")</a:t>
            </a:r>
          </a:p>
          <a:p>
            <a:r>
              <a:rPr lang="en-US" dirty="0"/>
              <a:t>p + geom_line(aes(y=lwr), color = "red", linetype = "dashed")+</a:t>
            </a:r>
          </a:p>
          <a:p>
            <a:r>
              <a:rPr lang="en-US" dirty="0"/>
              <a:t>  geom_line(aes(y=upr), color = "red", linetype = "dashed")</a:t>
            </a:r>
          </a:p>
        </p:txBody>
      </p:sp>
      <p:pic>
        <p:nvPicPr>
          <p:cNvPr id="9" name="Picture 8">
            <a:extLst>
              <a:ext uri="{FF2B5EF4-FFF2-40B4-BE49-F238E27FC236}">
                <a16:creationId xmlns:a16="http://schemas.microsoft.com/office/drawing/2014/main" id="{F178ABAB-1121-4413-90DB-75CC0D682F9A}"/>
              </a:ext>
            </a:extLst>
          </p:cNvPr>
          <p:cNvPicPr>
            <a:picLocks noChangeAspect="1"/>
          </p:cNvPicPr>
          <p:nvPr/>
        </p:nvPicPr>
        <p:blipFill>
          <a:blip r:embed="rId2"/>
          <a:stretch>
            <a:fillRect/>
          </a:stretch>
        </p:blipFill>
        <p:spPr>
          <a:xfrm>
            <a:off x="508000" y="2067472"/>
            <a:ext cx="5946066" cy="1689767"/>
          </a:xfrm>
          <a:prstGeom prst="rect">
            <a:avLst/>
          </a:prstGeom>
        </p:spPr>
      </p:pic>
    </p:spTree>
    <p:extLst>
      <p:ext uri="{BB962C8B-B14F-4D97-AF65-F5344CB8AC3E}">
        <p14:creationId xmlns:p14="http://schemas.microsoft.com/office/powerpoint/2010/main" val="129223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BF1E-507C-4FEE-B7E9-19420E020B1A}"/>
              </a:ext>
            </a:extLst>
          </p:cNvPr>
          <p:cNvSpPr>
            <a:spLocks noGrp="1"/>
          </p:cNvSpPr>
          <p:nvPr>
            <p:ph type="title"/>
          </p:nvPr>
        </p:nvSpPr>
        <p:spPr/>
        <p:txBody>
          <a:bodyPr/>
          <a:lstStyle/>
          <a:p>
            <a:r>
              <a:rPr lang="en-US" dirty="0"/>
              <a:t>ggplot</a:t>
            </a:r>
          </a:p>
        </p:txBody>
      </p:sp>
      <p:sp>
        <p:nvSpPr>
          <p:cNvPr id="3" name="Slide Number Placeholder 2">
            <a:extLst>
              <a:ext uri="{FF2B5EF4-FFF2-40B4-BE49-F238E27FC236}">
                <a16:creationId xmlns:a16="http://schemas.microsoft.com/office/drawing/2014/main" id="{E02C72A3-EFF3-4D2A-B5BC-4C2BDCC395C9}"/>
              </a:ext>
            </a:extLst>
          </p:cNvPr>
          <p:cNvSpPr>
            <a:spLocks noGrp="1"/>
          </p:cNvSpPr>
          <p:nvPr>
            <p:ph type="sldNum" sz="quarter" idx="12"/>
          </p:nvPr>
        </p:nvSpPr>
        <p:spPr/>
        <p:txBody>
          <a:bodyPr/>
          <a:lstStyle/>
          <a:p>
            <a:pPr>
              <a:defRPr/>
            </a:pPr>
            <a:fld id="{133067DE-E1F7-42F4-B420-ECC1F8F2A4E9}" type="slidenum">
              <a:rPr lang="en-US" altLang="en-US" smtClean="0"/>
              <a:pPr>
                <a:defRPr/>
              </a:pPr>
              <a:t>8</a:t>
            </a:fld>
            <a:endParaRPr lang="en-US" altLang="en-US" dirty="0"/>
          </a:p>
        </p:txBody>
      </p:sp>
      <p:pic>
        <p:nvPicPr>
          <p:cNvPr id="5" name="Picture 4">
            <a:extLst>
              <a:ext uri="{FF2B5EF4-FFF2-40B4-BE49-F238E27FC236}">
                <a16:creationId xmlns:a16="http://schemas.microsoft.com/office/drawing/2014/main" id="{BFB0FB0B-E15C-480F-A97C-F72209B988A7}"/>
              </a:ext>
            </a:extLst>
          </p:cNvPr>
          <p:cNvPicPr>
            <a:picLocks noChangeAspect="1"/>
          </p:cNvPicPr>
          <p:nvPr/>
        </p:nvPicPr>
        <p:blipFill>
          <a:blip r:embed="rId2"/>
          <a:stretch>
            <a:fillRect/>
          </a:stretch>
        </p:blipFill>
        <p:spPr>
          <a:xfrm>
            <a:off x="902593" y="1053576"/>
            <a:ext cx="6785468" cy="5370436"/>
          </a:xfrm>
          <a:prstGeom prst="rect">
            <a:avLst/>
          </a:prstGeom>
        </p:spPr>
      </p:pic>
    </p:spTree>
    <p:extLst>
      <p:ext uri="{BB962C8B-B14F-4D97-AF65-F5344CB8AC3E}">
        <p14:creationId xmlns:p14="http://schemas.microsoft.com/office/powerpoint/2010/main" val="283892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7DC9-CCE8-436D-A8A0-7B9AA5FC9CE8}"/>
              </a:ext>
            </a:extLst>
          </p:cNvPr>
          <p:cNvSpPr>
            <a:spLocks noGrp="1"/>
          </p:cNvSpPr>
          <p:nvPr>
            <p:ph type="title"/>
          </p:nvPr>
        </p:nvSpPr>
        <p:spPr/>
        <p:txBody>
          <a:bodyPr/>
          <a:lstStyle/>
          <a:p>
            <a:r>
              <a:rPr lang="en-US" dirty="0"/>
              <a:t>Goal: Prediction</a:t>
            </a:r>
          </a:p>
        </p:txBody>
      </p:sp>
      <p:sp>
        <p:nvSpPr>
          <p:cNvPr id="3" name="Slide Number Placeholder 2">
            <a:extLst>
              <a:ext uri="{FF2B5EF4-FFF2-40B4-BE49-F238E27FC236}">
                <a16:creationId xmlns:a16="http://schemas.microsoft.com/office/drawing/2014/main" id="{839BB443-B645-4809-889D-7AE425E23B98}"/>
              </a:ext>
            </a:extLst>
          </p:cNvPr>
          <p:cNvSpPr>
            <a:spLocks noGrp="1"/>
          </p:cNvSpPr>
          <p:nvPr>
            <p:ph type="sldNum" sz="quarter" idx="12"/>
          </p:nvPr>
        </p:nvSpPr>
        <p:spPr/>
        <p:txBody>
          <a:bodyPr/>
          <a:lstStyle/>
          <a:p>
            <a:pPr>
              <a:defRPr/>
            </a:pPr>
            <a:fld id="{133067DE-E1F7-42F4-B420-ECC1F8F2A4E9}" type="slidenum">
              <a:rPr lang="en-US" altLang="en-US" smtClean="0"/>
              <a:pPr>
                <a:defRPr/>
              </a:pPr>
              <a:t>9</a:t>
            </a:fld>
            <a:endParaRPr lang="en-US" altLang="en-US" dirty="0"/>
          </a:p>
        </p:txBody>
      </p:sp>
      <p:sp>
        <p:nvSpPr>
          <p:cNvPr id="6" name="TextBox 5">
            <a:extLst>
              <a:ext uri="{FF2B5EF4-FFF2-40B4-BE49-F238E27FC236}">
                <a16:creationId xmlns:a16="http://schemas.microsoft.com/office/drawing/2014/main" id="{25728BC9-5BBA-41B9-A7F9-F69BE160B2AF}"/>
              </a:ext>
            </a:extLst>
          </p:cNvPr>
          <p:cNvSpPr txBox="1"/>
          <p:nvPr/>
        </p:nvSpPr>
        <p:spPr>
          <a:xfrm>
            <a:off x="239698" y="1142160"/>
            <a:ext cx="8523302" cy="2849050"/>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Partition PABMI dataset into training and testing datasets.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set.seed</a:t>
            </a:r>
            <a:r>
              <a:rPr lang="en-US" sz="1800" dirty="0">
                <a:effectLst/>
                <a:latin typeface="Calibri" panose="020F0502020204030204" pitchFamily="34" charset="0"/>
                <a:ea typeface="Calibri" panose="020F0502020204030204" pitchFamily="34" charset="0"/>
                <a:cs typeface="Times New Roman" panose="02020603050405020304" pitchFamily="18" charset="0"/>
              </a:rPr>
              <a:t>(107)</a:t>
            </a:r>
          </a:p>
          <a:p>
            <a:pPr marL="0" marR="0">
              <a:lnSpc>
                <a:spcPct val="107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inTrain</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createDataPartition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(y=PABMI$BMI, p=.7, list = FALSE)</a:t>
            </a:r>
          </a:p>
          <a:p>
            <a:pPr marL="0" marR="0" indent="457200">
              <a:lnSpc>
                <a:spcPct val="107000"/>
              </a:lnSpc>
              <a:spcBef>
                <a:spcPts val="0"/>
              </a:spcBef>
              <a:spcAft>
                <a:spcPts val="0"/>
              </a:spcAft>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y = PABMI$BMI is the response or target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 = proportion of records in the training 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list = FALSE keeps results in a vector for easy access.</a:t>
            </a:r>
          </a:p>
          <a:p>
            <a:pPr marL="0" marR="0" indent="457200">
              <a:lnSpc>
                <a:spcPct val="107000"/>
              </a:lnSpc>
              <a:spcBef>
                <a:spcPts val="0"/>
              </a:spcBef>
              <a:spcAft>
                <a:spcPts val="0"/>
              </a:spcAft>
            </a:pPr>
            <a:endParaRPr lang="en-US"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str(</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inTrain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45720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486E5791-F1A5-4547-953C-DB011D973EE9}"/>
              </a:ext>
            </a:extLst>
          </p:cNvPr>
          <p:cNvPicPr>
            <a:picLocks noChangeAspect="1"/>
          </p:cNvPicPr>
          <p:nvPr/>
        </p:nvPicPr>
        <p:blipFill>
          <a:blip r:embed="rId2"/>
          <a:stretch>
            <a:fillRect/>
          </a:stretch>
        </p:blipFill>
        <p:spPr>
          <a:xfrm>
            <a:off x="819705" y="3653950"/>
            <a:ext cx="6050268" cy="642841"/>
          </a:xfrm>
          <a:prstGeom prst="rect">
            <a:avLst/>
          </a:prstGeom>
        </p:spPr>
      </p:pic>
      <p:sp>
        <p:nvSpPr>
          <p:cNvPr id="11" name="TextBox 10">
            <a:extLst>
              <a:ext uri="{FF2B5EF4-FFF2-40B4-BE49-F238E27FC236}">
                <a16:creationId xmlns:a16="http://schemas.microsoft.com/office/drawing/2014/main" id="{81E1C806-CEAC-42DA-8048-9BCEB26C8909}"/>
              </a:ext>
            </a:extLst>
          </p:cNvPr>
          <p:cNvSpPr txBox="1"/>
          <p:nvPr/>
        </p:nvSpPr>
        <p:spPr>
          <a:xfrm>
            <a:off x="239698" y="4407882"/>
            <a:ext cx="8416030" cy="1200329"/>
          </a:xfrm>
          <a:prstGeom prst="rect">
            <a:avLst/>
          </a:prstGeom>
          <a:noFill/>
        </p:spPr>
        <p:txBody>
          <a:bodyPr wrap="square">
            <a:spAutoFit/>
          </a:bodyPr>
          <a:lstStyle/>
          <a:p>
            <a:r>
              <a:rPr lang="en-US" dirty="0" err="1"/>
              <a:t>PABMI.train</a:t>
            </a:r>
            <a:r>
              <a:rPr lang="en-US" dirty="0"/>
              <a:t> &lt;- PABMI[</a:t>
            </a:r>
            <a:r>
              <a:rPr lang="en-US" dirty="0" err="1"/>
              <a:t>inTrain</a:t>
            </a:r>
            <a:r>
              <a:rPr lang="en-US" dirty="0"/>
              <a:t>,]</a:t>
            </a:r>
          </a:p>
          <a:p>
            <a:r>
              <a:rPr lang="en-US" dirty="0" err="1"/>
              <a:t>PABMI.test</a:t>
            </a:r>
            <a:r>
              <a:rPr lang="en-US" dirty="0"/>
              <a:t> &lt;- PABMI[-</a:t>
            </a:r>
            <a:r>
              <a:rPr lang="en-US" dirty="0" err="1"/>
              <a:t>inTrain</a:t>
            </a:r>
            <a:r>
              <a:rPr lang="en-US" dirty="0"/>
              <a:t>,]</a:t>
            </a:r>
          </a:p>
          <a:p>
            <a:r>
              <a:rPr lang="en-US" dirty="0"/>
              <a:t>summary(</a:t>
            </a:r>
            <a:r>
              <a:rPr lang="en-US" dirty="0" err="1"/>
              <a:t>PABMI.train</a:t>
            </a:r>
            <a:r>
              <a:rPr lang="en-US" dirty="0"/>
              <a:t>)</a:t>
            </a:r>
          </a:p>
          <a:p>
            <a:r>
              <a:rPr lang="en-US" dirty="0"/>
              <a:t>summary(</a:t>
            </a:r>
            <a:r>
              <a:rPr lang="en-US" dirty="0" err="1"/>
              <a:t>PABMI.test</a:t>
            </a:r>
            <a:r>
              <a:rPr lang="en-US" dirty="0"/>
              <a:t>)</a:t>
            </a:r>
          </a:p>
        </p:txBody>
      </p:sp>
    </p:spTree>
    <p:extLst>
      <p:ext uri="{BB962C8B-B14F-4D97-AF65-F5344CB8AC3E}">
        <p14:creationId xmlns:p14="http://schemas.microsoft.com/office/powerpoint/2010/main" val="551890719"/>
      </p:ext>
    </p:extLst>
  </p:cSld>
  <p:clrMapOvr>
    <a:masterClrMapping/>
  </p:clrMapOvr>
</p:sld>
</file>

<file path=ppt/theme/theme1.xml><?xml version="1.0" encoding="utf-8"?>
<a:theme xmlns:a="http://schemas.openxmlformats.org/drawingml/2006/main" name="Plaza">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w:document xmlns:w="http://schemas.openxmlformats.org/wordprocessingml/2006/main">
  <RequestId>21c76ae3-ea22-4315-b366-9e18ab28bd31</RequestId>
  <RequestDate>3/21/2020 7:53:37 PM</RequestDate>
</w:document>
</file>

<file path=customXml/itemProps1.xml><?xml version="1.0" encoding="utf-8"?>
<ds:datastoreItem xmlns:ds="http://schemas.openxmlformats.org/officeDocument/2006/customXml" ds:itemID="{DC8B9E78-6556-4643-8667-BF1B99CCC2F3}">
  <ds:schemaRefs>
    <ds:schemaRef ds:uri="http://schemas.openxmlformats.org/wordprocessingml/2006/main"/>
  </ds:schemaRefs>
</ds:datastoreItem>
</file>

<file path=docProps/app.xml><?xml version="1.0" encoding="utf-8"?>
<Properties xmlns="http://schemas.openxmlformats.org/officeDocument/2006/extended-properties" xmlns:vt="http://schemas.openxmlformats.org/officeDocument/2006/docPropsVTypes">
  <Template>Plaza.thmx</Template>
  <TotalTime>3308</TotalTime>
  <Words>728</Words>
  <Application>Microsoft Office PowerPoint</Application>
  <PresentationFormat>On-screen Show (4:3)</PresentationFormat>
  <Paragraphs>75</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Wingdings</vt:lpstr>
      <vt:lpstr>Wingdings 2</vt:lpstr>
      <vt:lpstr>Plaza</vt:lpstr>
      <vt:lpstr>Chapter 8: Simple Linear Regression</vt:lpstr>
      <vt:lpstr>Relationship between BMI and physical activity (sample: 100 undergraduate students, PABMI)</vt:lpstr>
      <vt:lpstr>Significance Test for Population Model  Slope</vt:lpstr>
      <vt:lpstr>Confidence Interval for Slope</vt:lpstr>
      <vt:lpstr>Point Estimates for a given x*</vt:lpstr>
      <vt:lpstr>Confidence Interval (CI) for Mean Response, PA = 9 Prediction Interval (PI) when PA = 9</vt:lpstr>
      <vt:lpstr>Scatterplot, bounds for CI,PI</vt:lpstr>
      <vt:lpstr>ggplot</vt:lpstr>
      <vt:lpstr>Goal: Prediction</vt:lpstr>
      <vt:lpstr>Output from summary command</vt:lpstr>
      <vt:lpstr>Kruskal-Wallis test: Are medians of PA and BMI significantly different between training and testing datasets? (We don’t want that! Want to make sure testing and training sets are similar. If not, need to repartician the data.)</vt:lpstr>
      <vt:lpstr>Compare distributions of training and testing data</vt:lpstr>
      <vt:lpstr>Kruskal-Wallis test, all I need are p-values</vt:lpstr>
      <vt:lpstr>How accurate are the predictions?</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Inference for Regression</dc:title>
  <dc:creator>Jason Molesky</dc:creator>
  <cp:lastModifiedBy>Marsha Davis</cp:lastModifiedBy>
  <cp:revision>377</cp:revision>
  <cp:lastPrinted>2022-02-06T17:41:42Z</cp:lastPrinted>
  <dcterms:created xsi:type="dcterms:W3CDTF">2012-01-28T15:39:09Z</dcterms:created>
  <dcterms:modified xsi:type="dcterms:W3CDTF">2022-02-06T17:42:11Z</dcterms:modified>
</cp:coreProperties>
</file>