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2" r:id="rId5"/>
    <p:sldId id="287" r:id="rId6"/>
    <p:sldId id="261" r:id="rId7"/>
    <p:sldId id="285" r:id="rId8"/>
    <p:sldId id="284" r:id="rId9"/>
    <p:sldId id="283" r:id="rId10"/>
    <p:sldId id="286" r:id="rId11"/>
    <p:sldId id="265" r:id="rId12"/>
    <p:sldId id="269" r:id="rId13"/>
  </p:sldIdLst>
  <p:sldSz cx="18288000" cy="10287000"/>
  <p:notesSz cx="6858000" cy="9144000"/>
  <p:embeddedFontLst>
    <p:embeddedFont>
      <p:font typeface="Telegraf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mo" panose="020B0604020202020204" charset="0"/>
      <p:regular r:id="rId20"/>
    </p:embeddedFont>
    <p:embeddedFont>
      <p:font typeface="Telegraf Medium" panose="020B0604020202020204" charset="0"/>
      <p:regular r:id="rId21"/>
    </p:embeddedFont>
    <p:embeddedFont>
      <p:font typeface="Telegraf Bold" panose="020B0604020202020204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elegraf Bold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9CEF1-7FC1-4816-BEC6-E3A4FF35C9C7}" v="12" dt="2021-09-16T02:34:37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92022" autoAdjust="0"/>
  </p:normalViewPr>
  <p:slideViewPr>
    <p:cSldViewPr>
      <p:cViewPr varScale="1">
        <p:scale>
          <a:sx n="72" d="100"/>
          <a:sy n="72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Gonzalez" userId="7a9578fa-c7a5-428e-ae7a-8b9a064190dc" providerId="ADAL" clId="{4F89CEF1-7FC1-4816-BEC6-E3A4FF35C9C7}"/>
    <pc:docChg chg="undo custSel modSld sldOrd">
      <pc:chgData name="Juan Gonzalez" userId="7a9578fa-c7a5-428e-ae7a-8b9a064190dc" providerId="ADAL" clId="{4F89CEF1-7FC1-4816-BEC6-E3A4FF35C9C7}" dt="2021-09-28T14:13:02.823" v="1306" actId="20577"/>
      <pc:docMkLst>
        <pc:docMk/>
      </pc:docMkLst>
      <pc:sldChg chg="delSp mod">
        <pc:chgData name="Juan Gonzalez" userId="7a9578fa-c7a5-428e-ae7a-8b9a064190dc" providerId="ADAL" clId="{4F89CEF1-7FC1-4816-BEC6-E3A4FF35C9C7}" dt="2021-09-16T02:18:25.085" v="29" actId="478"/>
        <pc:sldMkLst>
          <pc:docMk/>
          <pc:sldMk cId="0" sldId="256"/>
        </pc:sldMkLst>
        <pc:spChg chg="del">
          <ac:chgData name="Juan Gonzalez" userId="7a9578fa-c7a5-428e-ae7a-8b9a064190dc" providerId="ADAL" clId="{4F89CEF1-7FC1-4816-BEC6-E3A4FF35C9C7}" dt="2021-09-16T02:18:25.085" v="29" actId="478"/>
          <ac:spMkLst>
            <pc:docMk/>
            <pc:sldMk cId="0" sldId="256"/>
            <ac:spMk id="13" creationId="{A38DA580-153E-41CC-8E61-CE0E3D31BF70}"/>
          </ac:spMkLst>
        </pc:spChg>
        <pc:spChg chg="del">
          <ac:chgData name="Juan Gonzalez" userId="7a9578fa-c7a5-428e-ae7a-8b9a064190dc" providerId="ADAL" clId="{4F89CEF1-7FC1-4816-BEC6-E3A4FF35C9C7}" dt="2021-09-16T02:18:25.085" v="29" actId="478"/>
          <ac:spMkLst>
            <pc:docMk/>
            <pc:sldMk cId="0" sldId="256"/>
            <ac:spMk id="14" creationId="{40E696DB-4413-42FB-A26B-6D0DF5E4999B}"/>
          </ac:spMkLst>
        </pc:spChg>
      </pc:sldChg>
      <pc:sldChg chg="addSp delSp modSp mod">
        <pc:chgData name="Juan Gonzalez" userId="7a9578fa-c7a5-428e-ae7a-8b9a064190dc" providerId="ADAL" clId="{4F89CEF1-7FC1-4816-BEC6-E3A4FF35C9C7}" dt="2021-09-16T02:18:13.650" v="28" actId="478"/>
        <pc:sldMkLst>
          <pc:docMk/>
          <pc:sldMk cId="0" sldId="258"/>
        </pc:sldMkLst>
        <pc:spChg chg="del">
          <ac:chgData name="Juan Gonzalez" userId="7a9578fa-c7a5-428e-ae7a-8b9a064190dc" providerId="ADAL" clId="{4F89CEF1-7FC1-4816-BEC6-E3A4FF35C9C7}" dt="2021-09-16T02:18:13.650" v="28" actId="478"/>
          <ac:spMkLst>
            <pc:docMk/>
            <pc:sldMk cId="0" sldId="258"/>
            <ac:spMk id="5" creationId="{BB6B93E6-948F-457E-9812-A8EC0EFCF00A}"/>
          </ac:spMkLst>
        </pc:spChg>
        <pc:spChg chg="del mod">
          <ac:chgData name="Juan Gonzalez" userId="7a9578fa-c7a5-428e-ae7a-8b9a064190dc" providerId="ADAL" clId="{4F89CEF1-7FC1-4816-BEC6-E3A4FF35C9C7}" dt="2021-09-16T02:16:32.476" v="5" actId="21"/>
          <ac:spMkLst>
            <pc:docMk/>
            <pc:sldMk cId="0" sldId="258"/>
            <ac:spMk id="6" creationId="{00C2186D-0DC5-4E1A-BEE5-E7B0BD06B5B6}"/>
          </ac:spMkLst>
        </pc:spChg>
        <pc:spChg chg="add mod">
          <ac:chgData name="Juan Gonzalez" userId="7a9578fa-c7a5-428e-ae7a-8b9a064190dc" providerId="ADAL" clId="{4F89CEF1-7FC1-4816-BEC6-E3A4FF35C9C7}" dt="2021-09-16T02:16:33.650" v="6"/>
          <ac:spMkLst>
            <pc:docMk/>
            <pc:sldMk cId="0" sldId="258"/>
            <ac:spMk id="18" creationId="{5C7FE36D-6167-4136-9924-816A94F87F77}"/>
          </ac:spMkLst>
        </pc:spChg>
      </pc:sldChg>
      <pc:sldChg chg="addSp delSp modSp mod">
        <pc:chgData name="Juan Gonzalez" userId="7a9578fa-c7a5-428e-ae7a-8b9a064190dc" providerId="ADAL" clId="{4F89CEF1-7FC1-4816-BEC6-E3A4FF35C9C7}" dt="2021-09-16T02:28:00.905" v="601" actId="20577"/>
        <pc:sldMkLst>
          <pc:docMk/>
          <pc:sldMk cId="0" sldId="259"/>
        </pc:sldMkLst>
        <pc:spChg chg="del mod">
          <ac:chgData name="Juan Gonzalez" userId="7a9578fa-c7a5-428e-ae7a-8b9a064190dc" providerId="ADAL" clId="{4F89CEF1-7FC1-4816-BEC6-E3A4FF35C9C7}" dt="2021-09-16T02:18:37.315" v="30" actId="478"/>
          <ac:spMkLst>
            <pc:docMk/>
            <pc:sldMk cId="0" sldId="259"/>
            <ac:spMk id="2" creationId="{4B4B6239-7423-410F-8824-8647E95D732D}"/>
          </ac:spMkLst>
        </pc:spChg>
        <pc:spChg chg="mod">
          <ac:chgData name="Juan Gonzalez" userId="7a9578fa-c7a5-428e-ae7a-8b9a064190dc" providerId="ADAL" clId="{4F89CEF1-7FC1-4816-BEC6-E3A4FF35C9C7}" dt="2021-09-16T02:15:54.251" v="2" actId="1076"/>
          <ac:spMkLst>
            <pc:docMk/>
            <pc:sldMk cId="0" sldId="259"/>
            <ac:spMk id="4" creationId="{E3AFAA7C-3FFF-43C2-961F-122AE34BF702}"/>
          </ac:spMkLst>
        </pc:spChg>
        <pc:spChg chg="mod">
          <ac:chgData name="Juan Gonzalez" userId="7a9578fa-c7a5-428e-ae7a-8b9a064190dc" providerId="ADAL" clId="{4F89CEF1-7FC1-4816-BEC6-E3A4FF35C9C7}" dt="2021-09-16T02:28:00.905" v="601" actId="20577"/>
          <ac:spMkLst>
            <pc:docMk/>
            <pc:sldMk cId="0" sldId="259"/>
            <ac:spMk id="10" creationId="{00000000-0000-0000-0000-000000000000}"/>
          </ac:spMkLst>
        </pc:spChg>
        <pc:graphicFrameChg chg="add del modGraphic">
          <ac:chgData name="Juan Gonzalez" userId="7a9578fa-c7a5-428e-ae7a-8b9a064190dc" providerId="ADAL" clId="{4F89CEF1-7FC1-4816-BEC6-E3A4FF35C9C7}" dt="2021-09-16T02:19:15.160" v="32" actId="478"/>
          <ac:graphicFrameMkLst>
            <pc:docMk/>
            <pc:sldMk cId="0" sldId="259"/>
            <ac:graphicFrameMk id="6" creationId="{B527C500-E918-4A84-BCA6-8E7A4464F879}"/>
          </ac:graphicFrameMkLst>
        </pc:graphicFrameChg>
      </pc:sldChg>
      <pc:sldChg chg="addSp delSp modSp mod">
        <pc:chgData name="Juan Gonzalez" userId="7a9578fa-c7a5-428e-ae7a-8b9a064190dc" providerId="ADAL" clId="{4F89CEF1-7FC1-4816-BEC6-E3A4FF35C9C7}" dt="2021-09-16T02:38:00.001" v="844" actId="948"/>
        <pc:sldMkLst>
          <pc:docMk/>
          <pc:sldMk cId="0" sldId="261"/>
        </pc:sldMkLst>
        <pc:spChg chg="del">
          <ac:chgData name="Juan Gonzalez" userId="7a9578fa-c7a5-428e-ae7a-8b9a064190dc" providerId="ADAL" clId="{4F89CEF1-7FC1-4816-BEC6-E3A4FF35C9C7}" dt="2021-09-16T02:18:03.016" v="26" actId="478"/>
          <ac:spMkLst>
            <pc:docMk/>
            <pc:sldMk cId="0" sldId="261"/>
            <ac:spMk id="2" creationId="{32E8C44B-D44E-4368-91FC-A90632E2C33D}"/>
          </ac:spMkLst>
        </pc:spChg>
        <pc:spChg chg="mod">
          <ac:chgData name="Juan Gonzalez" userId="7a9578fa-c7a5-428e-ae7a-8b9a064190dc" providerId="ADAL" clId="{4F89CEF1-7FC1-4816-BEC6-E3A4FF35C9C7}" dt="2021-09-16T02:20:02.316" v="33" actId="255"/>
          <ac:spMkLst>
            <pc:docMk/>
            <pc:sldMk cId="0" sldId="261"/>
            <ac:spMk id="7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16T02:20:25.014" v="37" actId="255"/>
          <ac:spMkLst>
            <pc:docMk/>
            <pc:sldMk cId="0" sldId="261"/>
            <ac:spMk id="10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16T02:38:00.001" v="844" actId="94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Juan Gonzalez" userId="7a9578fa-c7a5-428e-ae7a-8b9a064190dc" providerId="ADAL" clId="{4F89CEF1-7FC1-4816-BEC6-E3A4FF35C9C7}" dt="2021-09-16T02:18:03.016" v="26" actId="478"/>
          <ac:spMkLst>
            <pc:docMk/>
            <pc:sldMk cId="0" sldId="261"/>
            <ac:spMk id="13" creationId="{ED1002E5-596C-4C26-9AB5-E9FC647CFFBF}"/>
          </ac:spMkLst>
        </pc:spChg>
        <pc:spChg chg="add mod">
          <ac:chgData name="Juan Gonzalez" userId="7a9578fa-c7a5-428e-ae7a-8b9a064190dc" providerId="ADAL" clId="{4F89CEF1-7FC1-4816-BEC6-E3A4FF35C9C7}" dt="2021-09-16T02:16:44.717" v="8"/>
          <ac:spMkLst>
            <pc:docMk/>
            <pc:sldMk cId="0" sldId="261"/>
            <ac:spMk id="14" creationId="{C1C6C2A6-2333-4D3B-8A73-65835E5C1419}"/>
          </ac:spMkLst>
        </pc:spChg>
        <pc:grpChg chg="mod">
          <ac:chgData name="Juan Gonzalez" userId="7a9578fa-c7a5-428e-ae7a-8b9a064190dc" providerId="ADAL" clId="{4F89CEF1-7FC1-4816-BEC6-E3A4FF35C9C7}" dt="2021-09-16T02:32:41.951" v="705" actId="14100"/>
          <ac:grpSpMkLst>
            <pc:docMk/>
            <pc:sldMk cId="0" sldId="261"/>
            <ac:grpSpMk id="9" creationId="{00000000-0000-0000-0000-000000000000}"/>
          </ac:grpSpMkLst>
        </pc:grpChg>
        <pc:picChg chg="del">
          <ac:chgData name="Juan Gonzalez" userId="7a9578fa-c7a5-428e-ae7a-8b9a064190dc" providerId="ADAL" clId="{4F89CEF1-7FC1-4816-BEC6-E3A4FF35C9C7}" dt="2021-09-16T02:32:47.279" v="707" actId="478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Juan Gonzalez" userId="7a9578fa-c7a5-428e-ae7a-8b9a064190dc" providerId="ADAL" clId="{4F89CEF1-7FC1-4816-BEC6-E3A4FF35C9C7}" dt="2021-09-16T02:20:18.392" v="36" actId="1076"/>
          <ac:picMkLst>
            <pc:docMk/>
            <pc:sldMk cId="0" sldId="261"/>
            <ac:picMk id="12" creationId="{E630BD73-EAA9-4B1A-BB85-F6A41A7BEF19}"/>
          </ac:picMkLst>
        </pc:picChg>
      </pc:sldChg>
      <pc:sldChg chg="addSp delSp modSp mod">
        <pc:chgData name="Juan Gonzalez" userId="7a9578fa-c7a5-428e-ae7a-8b9a064190dc" providerId="ADAL" clId="{4F89CEF1-7FC1-4816-BEC6-E3A4FF35C9C7}" dt="2021-09-16T02:23:50.447" v="132" actId="478"/>
        <pc:sldMkLst>
          <pc:docMk/>
          <pc:sldMk cId="0" sldId="262"/>
        </pc:sldMkLst>
        <pc:spChg chg="del">
          <ac:chgData name="Juan Gonzalez" userId="7a9578fa-c7a5-428e-ae7a-8b9a064190dc" providerId="ADAL" clId="{4F89CEF1-7FC1-4816-BEC6-E3A4FF35C9C7}" dt="2021-09-16T02:18:08.187" v="27" actId="478"/>
          <ac:spMkLst>
            <pc:docMk/>
            <pc:sldMk cId="0" sldId="262"/>
            <ac:spMk id="2" creationId="{1DB9049A-2A46-44D3-9679-1F28384F4B73}"/>
          </ac:spMkLst>
        </pc:spChg>
        <pc:spChg chg="del">
          <ac:chgData name="Juan Gonzalez" userId="7a9578fa-c7a5-428e-ae7a-8b9a064190dc" providerId="ADAL" clId="{4F89CEF1-7FC1-4816-BEC6-E3A4FF35C9C7}" dt="2021-09-16T02:18:08.187" v="27" actId="478"/>
          <ac:spMkLst>
            <pc:docMk/>
            <pc:sldMk cId="0" sldId="262"/>
            <ac:spMk id="3" creationId="{B70AE452-C380-4594-93E7-6A20DC1887FC}"/>
          </ac:spMkLst>
        </pc:spChg>
        <pc:spChg chg="add mod">
          <ac:chgData name="Juan Gonzalez" userId="7a9578fa-c7a5-428e-ae7a-8b9a064190dc" providerId="ADAL" clId="{4F89CEF1-7FC1-4816-BEC6-E3A4FF35C9C7}" dt="2021-09-16T02:16:38.009" v="7"/>
          <ac:spMkLst>
            <pc:docMk/>
            <pc:sldMk cId="0" sldId="262"/>
            <ac:spMk id="14" creationId="{0D72E33E-1CD7-4A0B-B1D6-B495F544816A}"/>
          </ac:spMkLst>
        </pc:spChg>
        <pc:graphicFrameChg chg="mod modGraphic">
          <ac:chgData name="Juan Gonzalez" userId="7a9578fa-c7a5-428e-ae7a-8b9a064190dc" providerId="ADAL" clId="{4F89CEF1-7FC1-4816-BEC6-E3A4FF35C9C7}" dt="2021-09-16T02:23:32.106" v="127" actId="14100"/>
          <ac:graphicFrameMkLst>
            <pc:docMk/>
            <pc:sldMk cId="0" sldId="262"/>
            <ac:graphicFrameMk id="22" creationId="{00B55964-6C5A-4C91-A3EE-180292D3CD2E}"/>
          </ac:graphicFrameMkLst>
        </pc:graphicFrameChg>
        <pc:graphicFrameChg chg="mod modGraphic">
          <ac:chgData name="Juan Gonzalez" userId="7a9578fa-c7a5-428e-ae7a-8b9a064190dc" providerId="ADAL" clId="{4F89CEF1-7FC1-4816-BEC6-E3A4FF35C9C7}" dt="2021-09-16T02:23:38.781" v="129" actId="14100"/>
          <ac:graphicFrameMkLst>
            <pc:docMk/>
            <pc:sldMk cId="0" sldId="262"/>
            <ac:graphicFrameMk id="25" creationId="{3B75B80D-79A0-48D9-8D87-1C48200FE8C5}"/>
          </ac:graphicFrameMkLst>
        </pc:graphicFrameChg>
        <pc:graphicFrameChg chg="mod modGraphic">
          <ac:chgData name="Juan Gonzalez" userId="7a9578fa-c7a5-428e-ae7a-8b9a064190dc" providerId="ADAL" clId="{4F89CEF1-7FC1-4816-BEC6-E3A4FF35C9C7}" dt="2021-09-16T02:23:47.881" v="131" actId="14100"/>
          <ac:graphicFrameMkLst>
            <pc:docMk/>
            <pc:sldMk cId="0" sldId="262"/>
            <ac:graphicFrameMk id="26" creationId="{46502D8B-0D0D-48EA-86C4-FFBA569751D0}"/>
          </ac:graphicFrameMkLst>
        </pc:graphicFrameChg>
        <pc:picChg chg="del">
          <ac:chgData name="Juan Gonzalez" userId="7a9578fa-c7a5-428e-ae7a-8b9a064190dc" providerId="ADAL" clId="{4F89CEF1-7FC1-4816-BEC6-E3A4FF35C9C7}" dt="2021-09-16T02:23:50.447" v="132" actId="478"/>
          <ac:picMkLst>
            <pc:docMk/>
            <pc:sldMk cId="0" sldId="262"/>
            <ac:picMk id="12" creationId="{00000000-0000-0000-0000-000000000000}"/>
          </ac:picMkLst>
        </pc:picChg>
      </pc:sldChg>
      <pc:sldChg chg="addSp delSp modSp mod">
        <pc:chgData name="Juan Gonzalez" userId="7a9578fa-c7a5-428e-ae7a-8b9a064190dc" providerId="ADAL" clId="{4F89CEF1-7FC1-4816-BEC6-E3A4FF35C9C7}" dt="2021-09-16T02:21:39.913" v="49" actId="255"/>
        <pc:sldMkLst>
          <pc:docMk/>
          <pc:sldMk cId="4073811396" sldId="265"/>
        </pc:sldMkLst>
        <pc:spChg chg="mod">
          <ac:chgData name="Juan Gonzalez" userId="7a9578fa-c7a5-428e-ae7a-8b9a064190dc" providerId="ADAL" clId="{4F89CEF1-7FC1-4816-BEC6-E3A4FF35C9C7}" dt="2021-09-16T02:21:18.066" v="46" actId="20577"/>
          <ac:spMkLst>
            <pc:docMk/>
            <pc:sldMk cId="4073811396" sldId="265"/>
            <ac:spMk id="2" creationId="{00000000-0000-0000-0000-000000000000}"/>
          </ac:spMkLst>
        </pc:spChg>
        <pc:spChg chg="del">
          <ac:chgData name="Juan Gonzalez" userId="7a9578fa-c7a5-428e-ae7a-8b9a064190dc" providerId="ADAL" clId="{4F89CEF1-7FC1-4816-BEC6-E3A4FF35C9C7}" dt="2021-09-16T02:17:19.030" v="17" actId="478"/>
          <ac:spMkLst>
            <pc:docMk/>
            <pc:sldMk cId="4073811396" sldId="265"/>
            <ac:spMk id="9" creationId="{83889CF3-2385-4432-B55D-2A427F186027}"/>
          </ac:spMkLst>
        </pc:spChg>
        <pc:spChg chg="del">
          <ac:chgData name="Juan Gonzalez" userId="7a9578fa-c7a5-428e-ae7a-8b9a064190dc" providerId="ADAL" clId="{4F89CEF1-7FC1-4816-BEC6-E3A4FF35C9C7}" dt="2021-09-16T02:17:19.030" v="17" actId="478"/>
          <ac:spMkLst>
            <pc:docMk/>
            <pc:sldMk cId="4073811396" sldId="265"/>
            <ac:spMk id="10" creationId="{47FDB35D-318B-41EC-AE5E-767CF2E7C3DB}"/>
          </ac:spMkLst>
        </pc:spChg>
        <pc:spChg chg="mod">
          <ac:chgData name="Juan Gonzalez" userId="7a9578fa-c7a5-428e-ae7a-8b9a064190dc" providerId="ADAL" clId="{4F89CEF1-7FC1-4816-BEC6-E3A4FF35C9C7}" dt="2021-09-16T02:21:39.913" v="49" actId="255"/>
          <ac:spMkLst>
            <pc:docMk/>
            <pc:sldMk cId="4073811396" sldId="265"/>
            <ac:spMk id="11" creationId="{00000000-0000-0000-0000-000000000000}"/>
          </ac:spMkLst>
        </pc:spChg>
        <pc:spChg chg="add mod">
          <ac:chgData name="Juan Gonzalez" userId="7a9578fa-c7a5-428e-ae7a-8b9a064190dc" providerId="ADAL" clId="{4F89CEF1-7FC1-4816-BEC6-E3A4FF35C9C7}" dt="2021-09-16T02:17:05.616" v="14"/>
          <ac:spMkLst>
            <pc:docMk/>
            <pc:sldMk cId="4073811396" sldId="265"/>
            <ac:spMk id="28" creationId="{22773C96-B409-4989-B00D-9F2DEE8E8FF3}"/>
          </ac:spMkLst>
        </pc:spChg>
        <pc:spChg chg="mod">
          <ac:chgData name="Juan Gonzalez" userId="7a9578fa-c7a5-428e-ae7a-8b9a064190dc" providerId="ADAL" clId="{4F89CEF1-7FC1-4816-BEC6-E3A4FF35C9C7}" dt="2021-09-16T02:21:28.592" v="47" actId="255"/>
          <ac:spMkLst>
            <pc:docMk/>
            <pc:sldMk cId="4073811396" sldId="265"/>
            <ac:spMk id="34" creationId="{CEEEFF62-BA2D-4C1B-9222-A248C573B317}"/>
          </ac:spMkLst>
        </pc:spChg>
        <pc:spChg chg="mod">
          <ac:chgData name="Juan Gonzalez" userId="7a9578fa-c7a5-428e-ae7a-8b9a064190dc" providerId="ADAL" clId="{4F89CEF1-7FC1-4816-BEC6-E3A4FF35C9C7}" dt="2021-09-16T02:21:34.035" v="48" actId="255"/>
          <ac:spMkLst>
            <pc:docMk/>
            <pc:sldMk cId="4073811396" sldId="265"/>
            <ac:spMk id="35" creationId="{2C58C871-146C-4599-8511-96F34FDF0F29}"/>
          </ac:spMkLst>
        </pc:spChg>
        <pc:picChg chg="del">
          <ac:chgData name="Juan Gonzalez" userId="7a9578fa-c7a5-428e-ae7a-8b9a064190dc" providerId="ADAL" clId="{4F89CEF1-7FC1-4816-BEC6-E3A4FF35C9C7}" dt="2021-09-16T02:21:11.444" v="43" actId="478"/>
          <ac:picMkLst>
            <pc:docMk/>
            <pc:sldMk cId="4073811396" sldId="265"/>
            <ac:picMk id="33" creationId="{00000000-0000-0000-0000-000000000000}"/>
          </ac:picMkLst>
        </pc:picChg>
      </pc:sldChg>
      <pc:sldChg chg="addSp delSp modSp mod">
        <pc:chgData name="Juan Gonzalez" userId="7a9578fa-c7a5-428e-ae7a-8b9a064190dc" providerId="ADAL" clId="{4F89CEF1-7FC1-4816-BEC6-E3A4FF35C9C7}" dt="2021-09-16T02:34:46.263" v="742" actId="207"/>
        <pc:sldMkLst>
          <pc:docMk/>
          <pc:sldMk cId="0" sldId="269"/>
        </pc:sldMkLst>
        <pc:spChg chg="del">
          <ac:chgData name="Juan Gonzalez" userId="7a9578fa-c7a5-428e-ae7a-8b9a064190dc" providerId="ADAL" clId="{4F89CEF1-7FC1-4816-BEC6-E3A4FF35C9C7}" dt="2021-09-16T02:17:13.486" v="16" actId="478"/>
          <ac:spMkLst>
            <pc:docMk/>
            <pc:sldMk cId="0" sldId="269"/>
            <ac:spMk id="4" creationId="{ED144D51-A173-4B6F-AA80-7230530A037E}"/>
          </ac:spMkLst>
        </pc:spChg>
        <pc:spChg chg="del">
          <ac:chgData name="Juan Gonzalez" userId="7a9578fa-c7a5-428e-ae7a-8b9a064190dc" providerId="ADAL" clId="{4F89CEF1-7FC1-4816-BEC6-E3A4FF35C9C7}" dt="2021-09-16T02:17:13.486" v="16" actId="478"/>
          <ac:spMkLst>
            <pc:docMk/>
            <pc:sldMk cId="0" sldId="269"/>
            <ac:spMk id="5" creationId="{BBE91A94-AC20-4CBC-BB3B-7AB4AC0BE850}"/>
          </ac:spMkLst>
        </pc:spChg>
        <pc:spChg chg="add mod">
          <ac:chgData name="Juan Gonzalez" userId="7a9578fa-c7a5-428e-ae7a-8b9a064190dc" providerId="ADAL" clId="{4F89CEF1-7FC1-4816-BEC6-E3A4FF35C9C7}" dt="2021-09-16T02:17:08.807" v="15"/>
          <ac:spMkLst>
            <pc:docMk/>
            <pc:sldMk cId="0" sldId="269"/>
            <ac:spMk id="11" creationId="{5C80E4BE-89EC-4A0B-93A7-61A063B38C72}"/>
          </ac:spMkLst>
        </pc:spChg>
        <pc:spChg chg="add mod">
          <ac:chgData name="Juan Gonzalez" userId="7a9578fa-c7a5-428e-ae7a-8b9a064190dc" providerId="ADAL" clId="{4F89CEF1-7FC1-4816-BEC6-E3A4FF35C9C7}" dt="2021-09-16T02:34:46.263" v="742" actId="207"/>
          <ac:spMkLst>
            <pc:docMk/>
            <pc:sldMk cId="0" sldId="269"/>
            <ac:spMk id="12" creationId="{F23B64E5-56E0-4E80-B24A-571B816C2F38}"/>
          </ac:spMkLst>
        </pc:spChg>
        <pc:spChg chg="mod">
          <ac:chgData name="Juan Gonzalez" userId="7a9578fa-c7a5-428e-ae7a-8b9a064190dc" providerId="ADAL" clId="{4F89CEF1-7FC1-4816-BEC6-E3A4FF35C9C7}" dt="2021-09-16T02:22:50.737" v="123" actId="5793"/>
          <ac:spMkLst>
            <pc:docMk/>
            <pc:sldMk cId="0" sldId="269"/>
            <ac:spMk id="13" creationId="{00000000-0000-0000-0000-000000000000}"/>
          </ac:spMkLst>
        </pc:spChg>
      </pc:sldChg>
      <pc:sldChg chg="addSp delSp modSp mod">
        <pc:chgData name="Juan Gonzalez" userId="7a9578fa-c7a5-428e-ae7a-8b9a064190dc" providerId="ADAL" clId="{4F89CEF1-7FC1-4816-BEC6-E3A4FF35C9C7}" dt="2021-09-16T02:37:44.305" v="843" actId="14100"/>
        <pc:sldMkLst>
          <pc:docMk/>
          <pc:sldMk cId="262956720" sldId="283"/>
        </pc:sldMkLst>
        <pc:spChg chg="del">
          <ac:chgData name="Juan Gonzalez" userId="7a9578fa-c7a5-428e-ae7a-8b9a064190dc" providerId="ADAL" clId="{4F89CEF1-7FC1-4816-BEC6-E3A4FF35C9C7}" dt="2021-09-16T02:17:31.686" v="19" actId="478"/>
          <ac:spMkLst>
            <pc:docMk/>
            <pc:sldMk cId="262956720" sldId="283"/>
            <ac:spMk id="2" creationId="{EC6360EF-1A74-44CE-9DCB-FE70A76D066C}"/>
          </ac:spMkLst>
        </pc:spChg>
        <pc:spChg chg="del">
          <ac:chgData name="Juan Gonzalez" userId="7a9578fa-c7a5-428e-ae7a-8b9a064190dc" providerId="ADAL" clId="{4F89CEF1-7FC1-4816-BEC6-E3A4FF35C9C7}" dt="2021-09-16T02:36:48.937" v="839" actId="478"/>
          <ac:spMkLst>
            <pc:docMk/>
            <pc:sldMk cId="262956720" sldId="283"/>
            <ac:spMk id="3" creationId="{00000000-0000-0000-0000-000000000000}"/>
          </ac:spMkLst>
        </pc:spChg>
        <pc:spChg chg="del">
          <ac:chgData name="Juan Gonzalez" userId="7a9578fa-c7a5-428e-ae7a-8b9a064190dc" providerId="ADAL" clId="{4F89CEF1-7FC1-4816-BEC6-E3A4FF35C9C7}" dt="2021-09-16T02:17:31.686" v="19" actId="478"/>
          <ac:spMkLst>
            <pc:docMk/>
            <pc:sldMk cId="262956720" sldId="283"/>
            <ac:spMk id="5" creationId="{92C6A121-AF72-4004-8E44-FDD99B8FC800}"/>
          </ac:spMkLst>
        </pc:spChg>
        <pc:spChg chg="mod">
          <ac:chgData name="Juan Gonzalez" userId="7a9578fa-c7a5-428e-ae7a-8b9a064190dc" providerId="ADAL" clId="{4F89CEF1-7FC1-4816-BEC6-E3A4FF35C9C7}" dt="2021-09-16T02:36:45.846" v="838" actId="20577"/>
          <ac:spMkLst>
            <pc:docMk/>
            <pc:sldMk cId="262956720" sldId="283"/>
            <ac:spMk id="9" creationId="{23C25A60-437D-4A9C-B132-029DA5C689E1}"/>
          </ac:spMkLst>
        </pc:spChg>
        <pc:spChg chg="add mod">
          <ac:chgData name="Juan Gonzalez" userId="7a9578fa-c7a5-428e-ae7a-8b9a064190dc" providerId="ADAL" clId="{4F89CEF1-7FC1-4816-BEC6-E3A4FF35C9C7}" dt="2021-09-16T02:17:01.427" v="12"/>
          <ac:spMkLst>
            <pc:docMk/>
            <pc:sldMk cId="262956720" sldId="283"/>
            <ac:spMk id="12" creationId="{B77E7016-6212-4AAD-B39D-5F3C4CEF1E1D}"/>
          </ac:spMkLst>
        </pc:spChg>
        <pc:picChg chg="add mod">
          <ac:chgData name="Juan Gonzalez" userId="7a9578fa-c7a5-428e-ae7a-8b9a064190dc" providerId="ADAL" clId="{4F89CEF1-7FC1-4816-BEC6-E3A4FF35C9C7}" dt="2021-09-16T02:37:44.305" v="843" actId="14100"/>
          <ac:picMkLst>
            <pc:docMk/>
            <pc:sldMk cId="262956720" sldId="283"/>
            <ac:picMk id="10" creationId="{3F5D033D-C96F-437F-8E9C-93528C0B9473}"/>
          </ac:picMkLst>
        </pc:picChg>
      </pc:sldChg>
      <pc:sldChg chg="addSp delSp modSp mod">
        <pc:chgData name="Juan Gonzalez" userId="7a9578fa-c7a5-428e-ae7a-8b9a064190dc" providerId="ADAL" clId="{4F89CEF1-7FC1-4816-BEC6-E3A4FF35C9C7}" dt="2021-09-16T02:17:35.541" v="20" actId="478"/>
        <pc:sldMkLst>
          <pc:docMk/>
          <pc:sldMk cId="2776446763" sldId="284"/>
        </pc:sldMkLst>
        <pc:spChg chg="del">
          <ac:chgData name="Juan Gonzalez" userId="7a9578fa-c7a5-428e-ae7a-8b9a064190dc" providerId="ADAL" clId="{4F89CEF1-7FC1-4816-BEC6-E3A4FF35C9C7}" dt="2021-09-16T02:17:35.541" v="20" actId="478"/>
          <ac:spMkLst>
            <pc:docMk/>
            <pc:sldMk cId="2776446763" sldId="284"/>
            <ac:spMk id="2" creationId="{406AF461-3D98-4C10-8105-23E7B879DF7E}"/>
          </ac:spMkLst>
        </pc:spChg>
        <pc:spChg chg="del">
          <ac:chgData name="Juan Gonzalez" userId="7a9578fa-c7a5-428e-ae7a-8b9a064190dc" providerId="ADAL" clId="{4F89CEF1-7FC1-4816-BEC6-E3A4FF35C9C7}" dt="2021-09-16T02:17:35.541" v="20" actId="478"/>
          <ac:spMkLst>
            <pc:docMk/>
            <pc:sldMk cId="2776446763" sldId="284"/>
            <ac:spMk id="3" creationId="{3D08DF53-3041-4E14-A597-6635ABA47A82}"/>
          </ac:spMkLst>
        </pc:spChg>
        <pc:spChg chg="add mod">
          <ac:chgData name="Juan Gonzalez" userId="7a9578fa-c7a5-428e-ae7a-8b9a064190dc" providerId="ADAL" clId="{4F89CEF1-7FC1-4816-BEC6-E3A4FF35C9C7}" dt="2021-09-16T02:16:52.582" v="10"/>
          <ac:spMkLst>
            <pc:docMk/>
            <pc:sldMk cId="2776446763" sldId="284"/>
            <ac:spMk id="13" creationId="{8AFF531F-78D8-4E0D-B3DD-7E7BE2CA2793}"/>
          </ac:spMkLst>
        </pc:spChg>
      </pc:sldChg>
      <pc:sldChg chg="addSp delSp modSp mod">
        <pc:chgData name="Juan Gonzalez" userId="7a9578fa-c7a5-428e-ae7a-8b9a064190dc" providerId="ADAL" clId="{4F89CEF1-7FC1-4816-BEC6-E3A4FF35C9C7}" dt="2021-09-16T02:17:44.191" v="21" actId="478"/>
        <pc:sldMkLst>
          <pc:docMk/>
          <pc:sldMk cId="2016356678" sldId="285"/>
        </pc:sldMkLst>
        <pc:spChg chg="del">
          <ac:chgData name="Juan Gonzalez" userId="7a9578fa-c7a5-428e-ae7a-8b9a064190dc" providerId="ADAL" clId="{4F89CEF1-7FC1-4816-BEC6-E3A4FF35C9C7}" dt="2021-09-16T02:17:44.191" v="21" actId="478"/>
          <ac:spMkLst>
            <pc:docMk/>
            <pc:sldMk cId="2016356678" sldId="285"/>
            <ac:spMk id="2" creationId="{106DF8BF-D0E9-4F5B-AF80-895C71C802D7}"/>
          </ac:spMkLst>
        </pc:spChg>
        <pc:spChg chg="del">
          <ac:chgData name="Juan Gonzalez" userId="7a9578fa-c7a5-428e-ae7a-8b9a064190dc" providerId="ADAL" clId="{4F89CEF1-7FC1-4816-BEC6-E3A4FF35C9C7}" dt="2021-09-16T02:17:44.191" v="21" actId="478"/>
          <ac:spMkLst>
            <pc:docMk/>
            <pc:sldMk cId="2016356678" sldId="285"/>
            <ac:spMk id="8" creationId="{78D020EA-37BB-4630-B7E1-C1AFCDDB7E6D}"/>
          </ac:spMkLst>
        </pc:spChg>
        <pc:spChg chg="add mod">
          <ac:chgData name="Juan Gonzalez" userId="7a9578fa-c7a5-428e-ae7a-8b9a064190dc" providerId="ADAL" clId="{4F89CEF1-7FC1-4816-BEC6-E3A4FF35C9C7}" dt="2021-09-16T02:16:58.538" v="11"/>
          <ac:spMkLst>
            <pc:docMk/>
            <pc:sldMk cId="2016356678" sldId="285"/>
            <ac:spMk id="15" creationId="{C3617A24-DE02-4225-A0B5-F3B6B5DD378F}"/>
          </ac:spMkLst>
        </pc:spChg>
      </pc:sldChg>
      <pc:sldChg chg="addSp delSp modSp mod">
        <pc:chgData name="Juan Gonzalez" userId="7a9578fa-c7a5-428e-ae7a-8b9a064190dc" providerId="ADAL" clId="{4F89CEF1-7FC1-4816-BEC6-E3A4FF35C9C7}" dt="2021-09-16T02:17:24.140" v="18" actId="478"/>
        <pc:sldMkLst>
          <pc:docMk/>
          <pc:sldMk cId="2932213709" sldId="286"/>
        </pc:sldMkLst>
        <pc:spChg chg="del">
          <ac:chgData name="Juan Gonzalez" userId="7a9578fa-c7a5-428e-ae7a-8b9a064190dc" providerId="ADAL" clId="{4F89CEF1-7FC1-4816-BEC6-E3A4FF35C9C7}" dt="2021-09-16T02:17:24.140" v="18" actId="478"/>
          <ac:spMkLst>
            <pc:docMk/>
            <pc:sldMk cId="2932213709" sldId="286"/>
            <ac:spMk id="2" creationId="{3F72EAF2-9435-476A-A5AE-B64C189E0A08}"/>
          </ac:spMkLst>
        </pc:spChg>
        <pc:spChg chg="del">
          <ac:chgData name="Juan Gonzalez" userId="7a9578fa-c7a5-428e-ae7a-8b9a064190dc" providerId="ADAL" clId="{4F89CEF1-7FC1-4816-BEC6-E3A4FF35C9C7}" dt="2021-09-16T02:17:24.140" v="18" actId="478"/>
          <ac:spMkLst>
            <pc:docMk/>
            <pc:sldMk cId="2932213709" sldId="286"/>
            <ac:spMk id="3" creationId="{0C1FAFAE-B133-48B9-BEAB-836AC4A66FB2}"/>
          </ac:spMkLst>
        </pc:spChg>
        <pc:spChg chg="add mod">
          <ac:chgData name="Juan Gonzalez" userId="7a9578fa-c7a5-428e-ae7a-8b9a064190dc" providerId="ADAL" clId="{4F89CEF1-7FC1-4816-BEC6-E3A4FF35C9C7}" dt="2021-09-16T02:17:03.073" v="13"/>
          <ac:spMkLst>
            <pc:docMk/>
            <pc:sldMk cId="2932213709" sldId="286"/>
            <ac:spMk id="20" creationId="{757C7401-02E8-4521-8A30-3A80886172E5}"/>
          </ac:spMkLst>
        </pc:spChg>
      </pc:sldChg>
      <pc:sldChg chg="addSp delSp modSp mod ord">
        <pc:chgData name="Juan Gonzalez" userId="7a9578fa-c7a5-428e-ae7a-8b9a064190dc" providerId="ADAL" clId="{4F89CEF1-7FC1-4816-BEC6-E3A4FF35C9C7}" dt="2021-09-28T14:13:02.823" v="1306" actId="20577"/>
        <pc:sldMkLst>
          <pc:docMk/>
          <pc:sldMk cId="2850952229" sldId="287"/>
        </pc:sldMkLst>
        <pc:spChg chg="del">
          <ac:chgData name="Juan Gonzalez" userId="7a9578fa-c7a5-428e-ae7a-8b9a064190dc" providerId="ADAL" clId="{4F89CEF1-7FC1-4816-BEC6-E3A4FF35C9C7}" dt="2021-09-16T02:17:58.579" v="25" actId="478"/>
          <ac:spMkLst>
            <pc:docMk/>
            <pc:sldMk cId="2850952229" sldId="287"/>
            <ac:spMk id="2" creationId="{735449E6-7651-4B95-97D7-D23DE9EABC41}"/>
          </ac:spMkLst>
        </pc:spChg>
        <pc:spChg chg="mod">
          <ac:chgData name="Juan Gonzalez" userId="7a9578fa-c7a5-428e-ae7a-8b9a064190dc" providerId="ADAL" clId="{4F89CEF1-7FC1-4816-BEC6-E3A4FF35C9C7}" dt="2021-09-28T14:02:15.833" v="991" actId="1076"/>
          <ac:spMkLst>
            <pc:docMk/>
            <pc:sldMk cId="2850952229" sldId="287"/>
            <ac:spMk id="3" creationId="{00000000-0000-0000-0000-000000000000}"/>
          </ac:spMkLst>
        </pc:spChg>
        <pc:spChg chg="del">
          <ac:chgData name="Juan Gonzalez" userId="7a9578fa-c7a5-428e-ae7a-8b9a064190dc" providerId="ADAL" clId="{4F89CEF1-7FC1-4816-BEC6-E3A4FF35C9C7}" dt="2021-09-28T13:58:19.853" v="967" actId="478"/>
          <ac:spMkLst>
            <pc:docMk/>
            <pc:sldMk cId="2850952229" sldId="287"/>
            <ac:spMk id="5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16T02:20:34.690" v="39" actId="14100"/>
          <ac:spMkLst>
            <pc:docMk/>
            <pc:sldMk cId="2850952229" sldId="287"/>
            <ac:spMk id="7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28T14:02:07.093" v="989" actId="113"/>
          <ac:spMkLst>
            <pc:docMk/>
            <pc:sldMk cId="2850952229" sldId="287"/>
            <ac:spMk id="8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16T02:20:47.229" v="42" actId="122"/>
          <ac:spMkLst>
            <pc:docMk/>
            <pc:sldMk cId="2850952229" sldId="287"/>
            <ac:spMk id="10" creationId="{00000000-0000-0000-0000-000000000000}"/>
          </ac:spMkLst>
        </pc:spChg>
        <pc:spChg chg="mod">
          <ac:chgData name="Juan Gonzalez" userId="7a9578fa-c7a5-428e-ae7a-8b9a064190dc" providerId="ADAL" clId="{4F89CEF1-7FC1-4816-BEC6-E3A4FF35C9C7}" dt="2021-09-28T14:13:02.823" v="1306" actId="20577"/>
          <ac:spMkLst>
            <pc:docMk/>
            <pc:sldMk cId="2850952229" sldId="287"/>
            <ac:spMk id="11" creationId="{00000000-0000-0000-0000-000000000000}"/>
          </ac:spMkLst>
        </pc:spChg>
        <pc:spChg chg="del">
          <ac:chgData name="Juan Gonzalez" userId="7a9578fa-c7a5-428e-ae7a-8b9a064190dc" providerId="ADAL" clId="{4F89CEF1-7FC1-4816-BEC6-E3A4FF35C9C7}" dt="2021-09-16T02:17:58.579" v="25" actId="478"/>
          <ac:spMkLst>
            <pc:docMk/>
            <pc:sldMk cId="2850952229" sldId="287"/>
            <ac:spMk id="12" creationId="{4B3BBBCB-BD54-43C7-A288-AA15021D6AAE}"/>
          </ac:spMkLst>
        </pc:spChg>
        <pc:spChg chg="mod">
          <ac:chgData name="Juan Gonzalez" userId="7a9578fa-c7a5-428e-ae7a-8b9a064190dc" providerId="ADAL" clId="{4F89CEF1-7FC1-4816-BEC6-E3A4FF35C9C7}" dt="2021-09-28T13:58:43.064" v="973" actId="1076"/>
          <ac:spMkLst>
            <pc:docMk/>
            <pc:sldMk cId="2850952229" sldId="287"/>
            <ac:spMk id="15" creationId="{7C5B74CD-2DAB-4F3E-9624-DEC2EAB15C9F}"/>
          </ac:spMkLst>
        </pc:spChg>
        <pc:spChg chg="add mod">
          <ac:chgData name="Juan Gonzalez" userId="7a9578fa-c7a5-428e-ae7a-8b9a064190dc" providerId="ADAL" clId="{4F89CEF1-7FC1-4816-BEC6-E3A4FF35C9C7}" dt="2021-09-16T02:16:49.557" v="9"/>
          <ac:spMkLst>
            <pc:docMk/>
            <pc:sldMk cId="2850952229" sldId="287"/>
            <ac:spMk id="16" creationId="{7C19E485-D93E-4B6E-8C02-AFB3F6176C13}"/>
          </ac:spMkLst>
        </pc:spChg>
        <pc:grpChg chg="mod">
          <ac:chgData name="Juan Gonzalez" userId="7a9578fa-c7a5-428e-ae7a-8b9a064190dc" providerId="ADAL" clId="{4F89CEF1-7FC1-4816-BEC6-E3A4FF35C9C7}" dt="2021-09-28T13:58:48.074" v="974" actId="1076"/>
          <ac:grpSpMkLst>
            <pc:docMk/>
            <pc:sldMk cId="2850952229" sldId="287"/>
            <ac:grpSpMk id="6" creationId="{00000000-0000-0000-0000-000000000000}"/>
          </ac:grpSpMkLst>
        </pc:grpChg>
        <pc:grpChg chg="mod">
          <ac:chgData name="Juan Gonzalez" userId="7a9578fa-c7a5-428e-ae7a-8b9a064190dc" providerId="ADAL" clId="{4F89CEF1-7FC1-4816-BEC6-E3A4FF35C9C7}" dt="2021-09-28T14:12:07.081" v="1297" actId="14100"/>
          <ac:grpSpMkLst>
            <pc:docMk/>
            <pc:sldMk cId="2850952229" sldId="287"/>
            <ac:grpSpMk id="9" creationId="{00000000-0000-0000-0000-000000000000}"/>
          </ac:grpSpMkLst>
        </pc:grpChg>
        <pc:picChg chg="mod">
          <ac:chgData name="Juan Gonzalez" userId="7a9578fa-c7a5-428e-ae7a-8b9a064190dc" providerId="ADAL" clId="{4F89CEF1-7FC1-4816-BEC6-E3A4FF35C9C7}" dt="2021-09-28T14:02:13.301" v="990" actId="1076"/>
          <ac:picMkLst>
            <pc:docMk/>
            <pc:sldMk cId="2850952229" sldId="287"/>
            <ac:picMk id="14" creationId="{1390B775-32A8-4251-96E6-45C3CC1A87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AC545-6C62-4A42-9DEC-5C26D0F4A8C5}" type="datetimeFigureOut">
              <a:rPr lang="es-AR" smtClean="0"/>
              <a:t>29/9/2021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3622-92BF-4E86-AE93-E140C2B72F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3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BA7C-FF49-43EE-9971-8BF4D3E6B383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C5F-D0EE-4C58-BF4E-1A4D15F5DB45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CE6-7DFC-4F6A-9272-BA4D43B185B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9AC1-F22E-4938-9026-CF620BD3FB7E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E4-81A6-4E00-AFA5-DFFADA19BF85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A2E2-6F0C-4712-B486-C16B236C50E0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BD2A-453E-41F1-BE9D-B5DE11896078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D84E-6990-4949-BC9E-4CAA73F2C708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CB8-CC6A-4A10-9C26-A8C1311EB5E2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299-F669-4AA2-8BA5-3840F4B02D91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DE73-781C-4063-9BF3-C8B331C252EE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7FB0-FE15-48B2-9794-3907B08017E2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04800" y="-266700"/>
            <a:ext cx="19011900" cy="3695700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3" name="Group 3"/>
          <p:cNvGrpSpPr/>
          <p:nvPr/>
        </p:nvGrpSpPr>
        <p:grpSpPr>
          <a:xfrm>
            <a:off x="-1306730" y="1219200"/>
            <a:ext cx="14093462" cy="10287000"/>
            <a:chOff x="45603" y="-45454"/>
            <a:chExt cx="3373780" cy="2462566"/>
          </a:xfrm>
        </p:grpSpPr>
        <p:sp>
          <p:nvSpPr>
            <p:cNvPr id="4" name="Freeform 4"/>
            <p:cNvSpPr/>
            <p:nvPr/>
          </p:nvSpPr>
          <p:spPr>
            <a:xfrm>
              <a:off x="45603" y="-45454"/>
              <a:ext cx="3373780" cy="2462566"/>
            </a:xfrm>
            <a:custGeom>
              <a:avLst/>
              <a:gdLst/>
              <a:ahLst/>
              <a:cxnLst/>
              <a:rect l="l" t="t" r="r" b="b"/>
              <a:pathLst>
                <a:path w="3373780" h="2462566">
                  <a:moveTo>
                    <a:pt x="3249320" y="2462566"/>
                  </a:moveTo>
                  <a:lnTo>
                    <a:pt x="124460" y="2462566"/>
                  </a:lnTo>
                  <a:cubicBezTo>
                    <a:pt x="55880" y="2462566"/>
                    <a:pt x="0" y="2406686"/>
                    <a:pt x="0" y="23381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49320" y="0"/>
                  </a:lnTo>
                  <a:cubicBezTo>
                    <a:pt x="3317900" y="0"/>
                    <a:pt x="3373780" y="55880"/>
                    <a:pt x="3373780" y="124460"/>
                  </a:cubicBezTo>
                  <a:lnTo>
                    <a:pt x="3373780" y="2338106"/>
                  </a:lnTo>
                  <a:cubicBezTo>
                    <a:pt x="3373780" y="2406686"/>
                    <a:pt x="3317900" y="2462566"/>
                    <a:pt x="3249320" y="2462566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434151" y="2336417"/>
            <a:ext cx="5385637" cy="10944960"/>
            <a:chOff x="0" y="0"/>
            <a:chExt cx="5001260" cy="101638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0" b="1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5793" t="2841" r="5652" b="4693"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6534038" y="838823"/>
            <a:ext cx="879023" cy="76075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19200" y="3716851"/>
            <a:ext cx="9142583" cy="381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9"/>
              </a:lnSpc>
            </a:pPr>
            <a:r>
              <a:rPr lang="en-US" sz="9609" dirty="0" err="1">
                <a:solidFill>
                  <a:srgbClr val="191919"/>
                </a:solidFill>
                <a:latin typeface="Telegraf Bold Bold"/>
              </a:rPr>
              <a:t>Analisis</a:t>
            </a:r>
            <a:r>
              <a:rPr lang="en-US" sz="9609" dirty="0">
                <a:solidFill>
                  <a:srgbClr val="191919"/>
                </a:solidFill>
                <a:latin typeface="Telegraf Bold Bold"/>
              </a:rPr>
              <a:t> de </a:t>
            </a:r>
            <a:r>
              <a:rPr lang="en-US" sz="9609" dirty="0" err="1">
                <a:solidFill>
                  <a:srgbClr val="191919"/>
                </a:solidFill>
                <a:latin typeface="Telegraf Bold Bold"/>
              </a:rPr>
              <a:t>Ventas</a:t>
            </a:r>
            <a:r>
              <a:rPr lang="en-US" sz="9609" dirty="0">
                <a:solidFill>
                  <a:srgbClr val="191919"/>
                </a:solidFill>
                <a:latin typeface="Telegraf Bold Bold"/>
              </a:rPr>
              <a:t> </a:t>
            </a:r>
            <a:r>
              <a:rPr lang="en-US" sz="9609" dirty="0" err="1">
                <a:solidFill>
                  <a:srgbClr val="191919"/>
                </a:solidFill>
                <a:latin typeface="Telegraf Bold Bold"/>
              </a:rPr>
              <a:t>Fravega</a:t>
            </a:r>
            <a:r>
              <a:rPr lang="en-US" sz="9609" dirty="0">
                <a:solidFill>
                  <a:srgbClr val="191919"/>
                </a:solidFill>
                <a:latin typeface="Telegraf Bold Bold"/>
              </a:rPr>
              <a:t> Q2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26355" y="8124206"/>
            <a:ext cx="582729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endParaRPr lang="en-US" sz="3000" spc="30" dirty="0">
              <a:solidFill>
                <a:srgbClr val="191919"/>
              </a:solidFill>
              <a:latin typeface="Telegra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19200" y="2748469"/>
            <a:ext cx="743444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72" dirty="0" smtClean="0">
                <a:solidFill>
                  <a:srgbClr val="191919"/>
                </a:solidFill>
                <a:latin typeface="Telegraf Medium"/>
              </a:rPr>
              <a:t>CODER HOUSE - DATA ANALYTICS </a:t>
            </a:r>
            <a:endParaRPr lang="en-US" sz="2400" spc="72" dirty="0">
              <a:solidFill>
                <a:srgbClr val="191919"/>
              </a:solidFill>
              <a:latin typeface="Telegraf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>
            <a:extLst>
              <a:ext uri="{FF2B5EF4-FFF2-40B4-BE49-F238E27FC236}">
                <a16:creationId xmlns:a16="http://schemas.microsoft.com/office/drawing/2014/main" xmlns="" id="{BFABCB23-2526-4CCA-AEA1-F733C1D1C520}"/>
              </a:ext>
            </a:extLst>
          </p:cNvPr>
          <p:cNvSpPr/>
          <p:nvPr/>
        </p:nvSpPr>
        <p:spPr>
          <a:xfrm>
            <a:off x="-104036" y="1"/>
            <a:ext cx="18392035" cy="8315536"/>
          </a:xfrm>
          <a:prstGeom prst="rect">
            <a:avLst/>
          </a:prstGeom>
          <a:solidFill>
            <a:srgbClr val="FEE600"/>
          </a:solidFill>
        </p:spPr>
      </p:sp>
      <p:sp>
        <p:nvSpPr>
          <p:cNvPr id="6" name="AutoShape 6"/>
          <p:cNvSpPr/>
          <p:nvPr/>
        </p:nvSpPr>
        <p:spPr>
          <a:xfrm>
            <a:off x="-545621" y="8287828"/>
            <a:ext cx="19566866" cy="2127292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7DB55A6F-A45B-4B9C-B03A-B2D79C7537AE}"/>
              </a:ext>
            </a:extLst>
          </p:cNvPr>
          <p:cNvSpPr txBox="1"/>
          <p:nvPr/>
        </p:nvSpPr>
        <p:spPr>
          <a:xfrm>
            <a:off x="1028700" y="932330"/>
            <a:ext cx="17030700" cy="1028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44"/>
              </a:lnSpc>
            </a:pPr>
            <a:r>
              <a:rPr lang="en-US" sz="7944" dirty="0" err="1">
                <a:solidFill>
                  <a:srgbClr val="191919"/>
                </a:solidFill>
                <a:latin typeface="Telegraf Bold Bold"/>
              </a:rPr>
              <a:t>Diagrama</a:t>
            </a:r>
            <a:r>
              <a:rPr lang="en-US" sz="7944" dirty="0">
                <a:solidFill>
                  <a:srgbClr val="191919"/>
                </a:solidFill>
                <a:latin typeface="Telegraf Bold Bold"/>
              </a:rPr>
              <a:t> de </a:t>
            </a:r>
            <a:r>
              <a:rPr lang="en-US" sz="7944" dirty="0" err="1">
                <a:solidFill>
                  <a:srgbClr val="191919"/>
                </a:solidFill>
                <a:latin typeface="Telegraf Bold Bold"/>
              </a:rPr>
              <a:t>Entidad</a:t>
            </a:r>
            <a:r>
              <a:rPr lang="en-US" sz="7944" dirty="0">
                <a:solidFill>
                  <a:srgbClr val="191919"/>
                </a:solidFill>
                <a:latin typeface="Telegraf Bold Bold"/>
              </a:rPr>
              <a:t> - </a:t>
            </a:r>
            <a:r>
              <a:rPr lang="en-US" sz="7944" dirty="0" err="1">
                <a:solidFill>
                  <a:srgbClr val="191919"/>
                </a:solidFill>
                <a:latin typeface="Telegraf Bold Bold"/>
              </a:rPr>
              <a:t>Relación</a:t>
            </a:r>
            <a:endParaRPr lang="en-US" sz="7944" dirty="0">
              <a:solidFill>
                <a:srgbClr val="191919"/>
              </a:solidFill>
              <a:latin typeface="Telegraf Bold Bold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B2476F4F-23E4-4664-B833-C311C90F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286564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8615E35B-F2B0-4CE0-836A-8599BD5D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103" y="23237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EA6F71D-A72C-4096-9B52-5E65C65BAB07}"/>
              </a:ext>
            </a:extLst>
          </p:cNvPr>
          <p:cNvSpPr txBox="1"/>
          <p:nvPr/>
        </p:nvSpPr>
        <p:spPr>
          <a:xfrm>
            <a:off x="1028700" y="9225915"/>
            <a:ext cx="6899312" cy="21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400" u="none" spc="140" dirty="0">
                <a:solidFill>
                  <a:srgbClr val="FEE600"/>
                </a:solidFill>
                <a:latin typeface="Telegraf Medium"/>
              </a:rPr>
              <a:t>CODER HOUSE – DATA ANALYTICS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xmlns="" id="{0CF749AB-654D-48D2-B947-38676DEB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42" y="1971463"/>
            <a:ext cx="12039599" cy="7186245"/>
          </a:xfrm>
          <a:prstGeom prst="rect">
            <a:avLst/>
          </a:prstGeom>
        </p:spPr>
      </p:pic>
      <p:grpSp>
        <p:nvGrpSpPr>
          <p:cNvPr id="15" name="Group 9">
            <a:extLst>
              <a:ext uri="{FF2B5EF4-FFF2-40B4-BE49-F238E27FC236}">
                <a16:creationId xmlns:a16="http://schemas.microsoft.com/office/drawing/2014/main" xmlns="" id="{502E873C-B8E3-4A0D-ABB0-74D9C8392E0C}"/>
              </a:ext>
            </a:extLst>
          </p:cNvPr>
          <p:cNvGrpSpPr/>
          <p:nvPr/>
        </p:nvGrpSpPr>
        <p:grpSpPr>
          <a:xfrm>
            <a:off x="13035642" y="2818628"/>
            <a:ext cx="5134156" cy="5206489"/>
            <a:chOff x="0" y="-47625"/>
            <a:chExt cx="6845541" cy="6941986"/>
          </a:xfrm>
        </p:grpSpPr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xmlns="" id="{D0E520A9-AA2B-47A4-A83E-B613CF9E9BFE}"/>
                </a:ext>
              </a:extLst>
            </p:cNvPr>
            <p:cNvSpPr txBox="1"/>
            <p:nvPr/>
          </p:nvSpPr>
          <p:spPr>
            <a:xfrm>
              <a:off x="0" y="-47625"/>
              <a:ext cx="6845541" cy="67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endParaRPr lang="en-US" sz="3400" dirty="0">
                <a:solidFill>
                  <a:srgbClr val="191919"/>
                </a:solidFill>
                <a:latin typeface="Telegraf Bold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xmlns="" id="{0E6B1FC9-C1F9-4ECA-874C-6036866DC0C9}"/>
                </a:ext>
              </a:extLst>
            </p:cNvPr>
            <p:cNvSpPr txBox="1"/>
            <p:nvPr/>
          </p:nvSpPr>
          <p:spPr>
            <a:xfrm>
              <a:off x="0" y="1177495"/>
              <a:ext cx="6845541" cy="5716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35"/>
                </a:lnSpc>
              </a:pP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El DER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está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compuesto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por la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tabla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nómina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,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donde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figuran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todos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los datos de los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vendedores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de los locales.</a:t>
              </a:r>
            </a:p>
            <a:p>
              <a:pPr>
                <a:lnSpc>
                  <a:spcPts val="2835"/>
                </a:lnSpc>
              </a:pP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La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tabla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sucursales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contiene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los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campos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geograficos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, de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distribucion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y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tipo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de local.</a:t>
              </a:r>
            </a:p>
            <a:p>
              <a:pPr>
                <a:lnSpc>
                  <a:spcPts val="2835"/>
                </a:lnSpc>
              </a:pP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La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tabla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Salida de </a:t>
              </a:r>
              <a:r>
                <a:rPr lang="en-US" sz="2025" spc="40" dirty="0" err="1" smtClean="0">
                  <a:solidFill>
                    <a:srgbClr val="191919"/>
                  </a:solidFill>
                  <a:latin typeface="Telegraf"/>
                </a:rPr>
                <a:t>terminales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,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contiene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el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detalle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todos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los celulares vendidos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durante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el Segundo trimester del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año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,.</a:t>
              </a:r>
            </a:p>
            <a:p>
              <a:pPr>
                <a:lnSpc>
                  <a:spcPts val="2835"/>
                </a:lnSpc>
              </a:pP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Por ultimo la table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calendario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,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contiene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todas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las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jerarquias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fechas</a:t>
              </a:r>
              <a:r>
                <a:rPr lang="en-US" sz="2025" spc="40" dirty="0">
                  <a:solidFill>
                    <a:srgbClr val="191919"/>
                  </a:solidFill>
                  <a:latin typeface="Telegraf"/>
                </a:rPr>
                <a:t> del </a:t>
              </a:r>
              <a:r>
                <a:rPr lang="en-US" sz="2025" spc="40" dirty="0" err="1">
                  <a:solidFill>
                    <a:srgbClr val="191919"/>
                  </a:solidFill>
                  <a:latin typeface="Telegraf"/>
                </a:rPr>
                <a:t>trimestre</a:t>
              </a:r>
              <a:endParaRPr lang="en-US" sz="2025" spc="40" dirty="0">
                <a:solidFill>
                  <a:srgbClr val="191919"/>
                </a:solidFill>
                <a:latin typeface="Telegraf"/>
              </a:endParaRPr>
            </a:p>
          </p:txBody>
        </p:sp>
      </p:grp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xmlns="" id="{757C7401-02E8-4521-8A30-3A80886172E5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21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13280"/>
            <a:ext cx="16230600" cy="1421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544" dirty="0">
                <a:solidFill>
                  <a:srgbClr val="191919"/>
                </a:solidFill>
                <a:latin typeface="Telegraf"/>
              </a:rPr>
              <a:t>Las </a:t>
            </a:r>
            <a:r>
              <a:rPr lang="en-US" sz="5544" dirty="0" err="1">
                <a:solidFill>
                  <a:srgbClr val="191919"/>
                </a:solidFill>
                <a:latin typeface="Telegraf"/>
              </a:rPr>
              <a:t>Herramientas</a:t>
            </a:r>
            <a:r>
              <a:rPr lang="en-US" sz="5544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5544" dirty="0" err="1">
                <a:solidFill>
                  <a:srgbClr val="191919"/>
                </a:solidFill>
                <a:latin typeface="Telegraf"/>
              </a:rPr>
              <a:t>utilizadas</a:t>
            </a:r>
            <a:r>
              <a:rPr lang="en-US" sz="5544" dirty="0">
                <a:solidFill>
                  <a:srgbClr val="191919"/>
                </a:solidFill>
                <a:latin typeface="Telegraf"/>
              </a:rPr>
              <a:t> para </a:t>
            </a:r>
            <a:r>
              <a:rPr lang="en-US" sz="5544" dirty="0" err="1">
                <a:solidFill>
                  <a:srgbClr val="191919"/>
                </a:solidFill>
                <a:latin typeface="Telegraf"/>
              </a:rPr>
              <a:t>el</a:t>
            </a:r>
            <a:r>
              <a:rPr lang="en-US" sz="5544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5544" dirty="0" err="1">
                <a:solidFill>
                  <a:srgbClr val="191919"/>
                </a:solidFill>
                <a:latin typeface="Telegraf"/>
              </a:rPr>
              <a:t>proyecto</a:t>
            </a:r>
            <a:r>
              <a:rPr lang="en-US" sz="5544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5544" dirty="0" err="1">
                <a:solidFill>
                  <a:srgbClr val="191919"/>
                </a:solidFill>
                <a:latin typeface="Telegraf"/>
              </a:rPr>
              <a:t>fueron</a:t>
            </a:r>
            <a:r>
              <a:rPr lang="en-US" sz="5544" dirty="0">
                <a:solidFill>
                  <a:srgbClr val="191919"/>
                </a:solidFill>
                <a:latin typeface="Telegraf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6833442"/>
            <a:ext cx="5074541" cy="2424858"/>
            <a:chOff x="0" y="0"/>
            <a:chExt cx="2993618" cy="14304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l="l" t="t" r="r" b="b"/>
              <a:pathLst>
                <a:path w="2993618" h="1430494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606729" y="6833442"/>
            <a:ext cx="5074541" cy="2424858"/>
            <a:chOff x="0" y="0"/>
            <a:chExt cx="2993618" cy="14304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l="l" t="t" r="r" b="b"/>
              <a:pathLst>
                <a:path w="2993618" h="1430494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84759" y="6833442"/>
            <a:ext cx="5074541" cy="2424858"/>
            <a:chOff x="0" y="0"/>
            <a:chExt cx="2993618" cy="14304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93618" cy="1430494"/>
            </a:xfrm>
            <a:custGeom>
              <a:avLst/>
              <a:gdLst/>
              <a:ahLst/>
              <a:cxnLst/>
              <a:rect l="l" t="t" r="r" b="b"/>
              <a:pathLst>
                <a:path w="2993618" h="1430494">
                  <a:moveTo>
                    <a:pt x="2869158" y="1430494"/>
                  </a:moveTo>
                  <a:lnTo>
                    <a:pt x="124460" y="1430494"/>
                  </a:lnTo>
                  <a:cubicBezTo>
                    <a:pt x="55880" y="1430494"/>
                    <a:pt x="0" y="1374614"/>
                    <a:pt x="0" y="1306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306034"/>
                  </a:lnTo>
                  <a:cubicBezTo>
                    <a:pt x="2993618" y="1374614"/>
                    <a:pt x="2937739" y="1430494"/>
                    <a:pt x="2869158" y="143049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504076" y="7714960"/>
            <a:ext cx="447719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4"/>
              </a:lnSpc>
            </a:pPr>
            <a:r>
              <a:rPr lang="en-US" sz="2000" dirty="0">
                <a:solidFill>
                  <a:srgbClr val="FFFFFF"/>
                </a:solidFill>
                <a:latin typeface="Telegraf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utilizó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plataforma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apoyo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para la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generación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íconos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, logos y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fondos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plantilla</a:t>
            </a:r>
            <a:endParaRPr lang="en-US" sz="2000" dirty="0">
              <a:solidFill>
                <a:srgbClr val="FFFFFF"/>
              </a:solidFill>
              <a:latin typeface="Telegraf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28700" y="3194409"/>
            <a:ext cx="5074541" cy="4236494"/>
            <a:chOff x="0" y="0"/>
            <a:chExt cx="2993618" cy="12175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l="l" t="t" r="r" b="b"/>
              <a:pathLst>
                <a:path w="2993618" h="1217520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606729" y="3194409"/>
            <a:ext cx="5074541" cy="4236494"/>
            <a:chOff x="0" y="0"/>
            <a:chExt cx="2993618" cy="12175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l="l" t="t" r="r" b="b"/>
              <a:pathLst>
                <a:path w="2993618" h="1217520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184759" y="3194409"/>
            <a:ext cx="5074541" cy="4236493"/>
            <a:chOff x="0" y="0"/>
            <a:chExt cx="2993618" cy="12175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93618" cy="1217520"/>
            </a:xfrm>
            <a:custGeom>
              <a:avLst/>
              <a:gdLst/>
              <a:ahLst/>
              <a:cxnLst/>
              <a:rect l="l" t="t" r="r" b="b"/>
              <a:pathLst>
                <a:path w="2993618" h="1217520">
                  <a:moveTo>
                    <a:pt x="2869158" y="1217520"/>
                  </a:moveTo>
                  <a:lnTo>
                    <a:pt x="124460" y="1217520"/>
                  </a:lnTo>
                  <a:cubicBezTo>
                    <a:pt x="55880" y="1217520"/>
                    <a:pt x="0" y="1161640"/>
                    <a:pt x="0" y="109306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69158" y="0"/>
                  </a:lnTo>
                  <a:cubicBezTo>
                    <a:pt x="2937739" y="0"/>
                    <a:pt x="2993618" y="55880"/>
                    <a:pt x="2993618" y="124460"/>
                  </a:cubicBezTo>
                  <a:lnTo>
                    <a:pt x="2993618" y="1093060"/>
                  </a:lnTo>
                  <a:cubicBezTo>
                    <a:pt x="2993618" y="1161640"/>
                    <a:pt x="2937739" y="1217520"/>
                    <a:pt x="2869158" y="121752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348017" y="6290683"/>
            <a:ext cx="4060317" cy="812482"/>
            <a:chOff x="0" y="-41909"/>
            <a:chExt cx="5413756" cy="1083309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41909"/>
              <a:ext cx="5413756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20"/>
                </a:lnSpc>
              </a:pPr>
              <a:endParaRPr lang="en-US" sz="2600" dirty="0">
                <a:solidFill>
                  <a:srgbClr val="191919"/>
                </a:solidFill>
                <a:latin typeface="Telegraf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77520"/>
              <a:ext cx="5413756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 lang="en-US" sz="2400" u="none" spc="48" dirty="0">
                <a:solidFill>
                  <a:srgbClr val="191919"/>
                </a:solidFill>
                <a:latin typeface="Telegraf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926047" y="6290683"/>
            <a:ext cx="406031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endParaRPr lang="en-US" sz="2600" dirty="0">
              <a:solidFill>
                <a:srgbClr val="191919"/>
              </a:solidFill>
              <a:latin typeface="Telegraf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59D29CE-D89A-46FD-97F4-C433775C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94" y="3664831"/>
            <a:ext cx="34004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DE11F6E8-010A-4C07-9A8F-E796850B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8" y="4374571"/>
            <a:ext cx="3267075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xmlns="" id="{68023B00-5555-4637-BF0C-F7183C5EC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4374572"/>
            <a:ext cx="3421627" cy="1916111"/>
          </a:xfrm>
          <a:prstGeom prst="rect">
            <a:avLst/>
          </a:prstGeom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xmlns="" id="{CEEEFF62-BA2D-4C1B-9222-A248C573B317}"/>
              </a:ext>
            </a:extLst>
          </p:cNvPr>
          <p:cNvSpPr txBox="1"/>
          <p:nvPr/>
        </p:nvSpPr>
        <p:spPr>
          <a:xfrm>
            <a:off x="1348017" y="7714960"/>
            <a:ext cx="4477199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4"/>
              </a:lnSpc>
            </a:pPr>
            <a:r>
              <a:rPr lang="en-US" sz="2000" dirty="0">
                <a:solidFill>
                  <a:srgbClr val="FFFFFF"/>
                </a:solidFill>
                <a:latin typeface="Telegraf"/>
              </a:rPr>
              <a:t>Durante la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etapa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inicial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para el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procesamiento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transformacion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de datos.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xmlns="" id="{2C58C871-146C-4599-8511-96F34FDF0F29}"/>
              </a:ext>
            </a:extLst>
          </p:cNvPr>
          <p:cNvSpPr txBox="1"/>
          <p:nvPr/>
        </p:nvSpPr>
        <p:spPr>
          <a:xfrm>
            <a:off x="6905399" y="7714960"/>
            <a:ext cx="447719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04"/>
              </a:lnSpc>
            </a:pPr>
            <a:r>
              <a:rPr lang="en-US" sz="2000" dirty="0">
                <a:solidFill>
                  <a:srgbClr val="FFFFFF"/>
                </a:solidFill>
                <a:latin typeface="Telegraf"/>
              </a:rPr>
              <a:t>Durante la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segunda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etapa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para la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visualizacion</a:t>
            </a:r>
            <a:r>
              <a:rPr lang="en-US" sz="2000" dirty="0">
                <a:solidFill>
                  <a:srgbClr val="FFFFFF"/>
                </a:solidFill>
                <a:latin typeface="Telegraf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Telegraf"/>
              </a:rPr>
              <a:t>información</a:t>
            </a:r>
            <a:endParaRPr lang="en-US" sz="2000" dirty="0">
              <a:solidFill>
                <a:srgbClr val="FFFFFF"/>
              </a:solidFill>
              <a:latin typeface="Telegraf"/>
            </a:endParaRP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xmlns="" id="{22773C96-B409-4989-B00D-9F2DEE8E8FF3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81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73848"/>
            <a:ext cx="5303534" cy="2745916"/>
            <a:chOff x="0" y="0"/>
            <a:chExt cx="3128708" cy="1619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28708" cy="1619895"/>
            </a:xfrm>
            <a:custGeom>
              <a:avLst/>
              <a:gdLst/>
              <a:ahLst/>
              <a:cxnLst/>
              <a:rect l="l" t="t" r="r" b="b"/>
              <a:pathLst>
                <a:path w="3128708" h="1619895">
                  <a:moveTo>
                    <a:pt x="3004247" y="1619895"/>
                  </a:moveTo>
                  <a:lnTo>
                    <a:pt x="124460" y="1619895"/>
                  </a:lnTo>
                  <a:cubicBezTo>
                    <a:pt x="55880" y="1619895"/>
                    <a:pt x="0" y="1564015"/>
                    <a:pt x="0" y="14954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4248" y="0"/>
                  </a:lnTo>
                  <a:cubicBezTo>
                    <a:pt x="3072828" y="0"/>
                    <a:pt x="3128708" y="55880"/>
                    <a:pt x="3128708" y="124460"/>
                  </a:cubicBezTo>
                  <a:lnTo>
                    <a:pt x="3128708" y="1495435"/>
                  </a:lnTo>
                  <a:cubicBezTo>
                    <a:pt x="3128708" y="1564015"/>
                    <a:pt x="3072828" y="1619895"/>
                    <a:pt x="3004248" y="1619895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572001" y="2573848"/>
            <a:ext cx="12687300" cy="2745916"/>
            <a:chOff x="0" y="0"/>
            <a:chExt cx="6197671" cy="16198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97672" cy="1619895"/>
            </a:xfrm>
            <a:custGeom>
              <a:avLst/>
              <a:gdLst/>
              <a:ahLst/>
              <a:cxnLst/>
              <a:rect l="l" t="t" r="r" b="b"/>
              <a:pathLst>
                <a:path w="6197672" h="1619895">
                  <a:moveTo>
                    <a:pt x="6073211" y="1619895"/>
                  </a:moveTo>
                  <a:lnTo>
                    <a:pt x="124460" y="1619895"/>
                  </a:lnTo>
                  <a:cubicBezTo>
                    <a:pt x="55880" y="1619895"/>
                    <a:pt x="0" y="1564015"/>
                    <a:pt x="0" y="14954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73211" y="0"/>
                  </a:lnTo>
                  <a:cubicBezTo>
                    <a:pt x="6141791" y="0"/>
                    <a:pt x="6197672" y="55880"/>
                    <a:pt x="6197672" y="124460"/>
                  </a:cubicBezTo>
                  <a:lnTo>
                    <a:pt x="6197672" y="1495435"/>
                  </a:lnTo>
                  <a:cubicBezTo>
                    <a:pt x="6197672" y="1564015"/>
                    <a:pt x="6141791" y="1619895"/>
                    <a:pt x="6073211" y="1619895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406637" y="2900214"/>
            <a:ext cx="15245733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600" dirty="0">
                <a:solidFill>
                  <a:srgbClr val="191919"/>
                </a:solidFill>
                <a:latin typeface="Telegraf Bold"/>
              </a:rPr>
              <a:t>Para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realizar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mejoras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en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el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dashboard se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podria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sumar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el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costo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cada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modelo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, y de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esta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manera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mostrar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indicadores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rentabilidad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las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sucursales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y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marcas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.</a:t>
            </a:r>
          </a:p>
          <a:p>
            <a:pPr>
              <a:lnSpc>
                <a:spcPts val="3120"/>
              </a:lnSpc>
            </a:pPr>
            <a:endParaRPr lang="en-US" sz="2600" dirty="0">
              <a:solidFill>
                <a:srgbClr val="191919"/>
              </a:solidFill>
              <a:latin typeface="Telegraf Bold"/>
            </a:endParaRPr>
          </a:p>
          <a:p>
            <a:pPr>
              <a:lnSpc>
                <a:spcPts val="3120"/>
              </a:lnSpc>
            </a:pP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Ademas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,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si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tuviesemos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la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informacion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diaria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stock,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podriamos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cruzarla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con la de las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ventas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, para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detectar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quiebres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stock 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interpretar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mejor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los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números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de </a:t>
            </a:r>
            <a:r>
              <a:rPr lang="en-US" sz="2600" dirty="0" err="1">
                <a:solidFill>
                  <a:srgbClr val="191919"/>
                </a:solidFill>
                <a:latin typeface="Telegraf Bold"/>
              </a:rPr>
              <a:t>cada</a:t>
            </a:r>
            <a:r>
              <a:rPr lang="en-US" sz="2600" dirty="0">
                <a:solidFill>
                  <a:srgbClr val="191919"/>
                </a:solidFill>
                <a:latin typeface="Telegraf Bold"/>
              </a:rPr>
              <a:t> succursal.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03755"/>
            <a:ext cx="12848453" cy="728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</a:pPr>
            <a:r>
              <a:rPr lang="en-US" sz="5600" dirty="0" err="1">
                <a:solidFill>
                  <a:srgbClr val="191919"/>
                </a:solidFill>
                <a:latin typeface="Telegraf"/>
              </a:rPr>
              <a:t>Futuras</a:t>
            </a:r>
            <a:r>
              <a:rPr lang="en-US" sz="5600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s-AR" sz="5600" dirty="0">
                <a:solidFill>
                  <a:srgbClr val="191919"/>
                </a:solidFill>
                <a:latin typeface="Telegraf"/>
              </a:rPr>
              <a:t>líneas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455703" y="865655"/>
            <a:ext cx="803597" cy="355044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xmlns="" id="{5C80E4BE-89EC-4A0B-93A7-61A063B38C72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F23B64E5-56E0-4E80-B24A-571B816C2F38}"/>
              </a:ext>
            </a:extLst>
          </p:cNvPr>
          <p:cNvSpPr txBox="1"/>
          <p:nvPr/>
        </p:nvSpPr>
        <p:spPr>
          <a:xfrm>
            <a:off x="1028700" y="9225915"/>
            <a:ext cx="6899312" cy="21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400" u="none" spc="140" dirty="0">
                <a:latin typeface="Telegraf Medium"/>
              </a:rPr>
              <a:t>CODER HOUSE – DATA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545621" y="-319177"/>
            <a:ext cx="3140015" cy="10925355"/>
          </a:xfrm>
          <a:prstGeom prst="rect">
            <a:avLst/>
          </a:prstGeom>
          <a:solidFill>
            <a:srgbClr val="FEE600"/>
          </a:solidFill>
        </p:spPr>
      </p:sp>
      <p:sp>
        <p:nvSpPr>
          <p:cNvPr id="8" name="TextBox 8"/>
          <p:cNvSpPr txBox="1"/>
          <p:nvPr/>
        </p:nvSpPr>
        <p:spPr>
          <a:xfrm>
            <a:off x="7543801" y="1461051"/>
            <a:ext cx="9715500" cy="936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199"/>
              </a:lnSpc>
            </a:pPr>
            <a:r>
              <a:rPr lang="en-US" sz="7199" dirty="0" err="1">
                <a:solidFill>
                  <a:srgbClr val="191919"/>
                </a:solidFill>
                <a:latin typeface="Telegraf Bold Bold"/>
              </a:rPr>
              <a:t>Tabla</a:t>
            </a:r>
            <a:r>
              <a:rPr lang="en-US" sz="7199" dirty="0">
                <a:solidFill>
                  <a:srgbClr val="191919"/>
                </a:solidFill>
                <a:latin typeface="Telegraf Bold Bold"/>
              </a:rPr>
              <a:t> de </a:t>
            </a:r>
            <a:r>
              <a:rPr lang="en-US" sz="7199" dirty="0" err="1">
                <a:solidFill>
                  <a:srgbClr val="191919"/>
                </a:solidFill>
                <a:latin typeface="Telegraf Bold Bold"/>
              </a:rPr>
              <a:t>contenido</a:t>
            </a:r>
            <a:endParaRPr lang="en-US" sz="7199" dirty="0">
              <a:solidFill>
                <a:srgbClr val="191919"/>
              </a:solidFill>
              <a:latin typeface="Telegraf Bold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543801" y="2750255"/>
            <a:ext cx="9715500" cy="6293069"/>
            <a:chOff x="0" y="-57785"/>
            <a:chExt cx="9046354" cy="339077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785"/>
              <a:ext cx="9046354" cy="339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Introducción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y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Objetivo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……………………………………..3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Tabla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de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versionado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……………………………………………..4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Medidas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y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transformación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de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datos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……………..5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Segmentación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e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indicadores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……………………………6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Resumen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Hoja 1 Dashboard ……………………………….7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Resumen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Hoja 2 Dashboard ………………………………8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Resumen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Hoja 3 Dashboard ………………………………9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Herramientas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utilizadas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……………………………………10</a:t>
              </a:r>
            </a:p>
            <a:p>
              <a:pPr>
                <a:lnSpc>
                  <a:spcPts val="4079"/>
                </a:lnSpc>
              </a:pP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Futuras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</a:t>
              </a:r>
              <a:r>
                <a:rPr lang="en-US" sz="3400" dirty="0" err="1">
                  <a:solidFill>
                    <a:srgbClr val="191919"/>
                  </a:solidFill>
                  <a:latin typeface="Telegraf Bold"/>
                </a:rPr>
                <a:t>líneas</a:t>
              </a:r>
              <a:r>
                <a:rPr lang="en-US" sz="3400" dirty="0">
                  <a:solidFill>
                    <a:srgbClr val="191919"/>
                  </a:solidFill>
                  <a:latin typeface="Telegraf Bold"/>
                </a:rPr>
                <a:t> ………………………………………………………..11</a:t>
              </a:r>
            </a:p>
            <a:p>
              <a:pPr>
                <a:lnSpc>
                  <a:spcPts val="4079"/>
                </a:lnSpc>
              </a:pPr>
              <a:endParaRPr lang="en-US" sz="3400" dirty="0">
                <a:solidFill>
                  <a:srgbClr val="191919"/>
                </a:solidFill>
                <a:latin typeface="Telegraf Bold"/>
              </a:endParaRPr>
            </a:p>
            <a:p>
              <a:pPr>
                <a:lnSpc>
                  <a:spcPts val="4079"/>
                </a:lnSpc>
              </a:pPr>
              <a:endParaRPr lang="en-US" sz="3400" dirty="0">
                <a:solidFill>
                  <a:srgbClr val="191919"/>
                </a:solidFill>
                <a:latin typeface="Telegraf Bold"/>
              </a:endParaRPr>
            </a:p>
            <a:p>
              <a:pPr>
                <a:lnSpc>
                  <a:spcPts val="4079"/>
                </a:lnSpc>
              </a:pPr>
              <a:endParaRPr lang="en-US" sz="3400" dirty="0">
                <a:solidFill>
                  <a:srgbClr val="191919"/>
                </a:solidFill>
                <a:latin typeface="Telegraf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846150"/>
              <a:ext cx="9046354" cy="188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42" dirty="0">
                <a:solidFill>
                  <a:srgbClr val="191919"/>
                </a:solidFill>
                <a:latin typeface="Telegraf"/>
              </a:endParaRPr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3AFAA7C-3FFF-43C2-961F-122AE34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5621" y="8287828"/>
            <a:ext cx="19566866" cy="2127292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3" name="Group 3"/>
          <p:cNvGrpSpPr/>
          <p:nvPr/>
        </p:nvGrpSpPr>
        <p:grpSpPr>
          <a:xfrm>
            <a:off x="-1321037" y="-1028700"/>
            <a:ext cx="12174084" cy="9316528"/>
            <a:chOff x="0" y="0"/>
            <a:chExt cx="2914308" cy="22302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14308" cy="2230248"/>
            </a:xfrm>
            <a:custGeom>
              <a:avLst/>
              <a:gdLst/>
              <a:ahLst/>
              <a:cxnLst/>
              <a:rect l="l" t="t" r="r" b="b"/>
              <a:pathLst>
                <a:path w="2914308" h="2230248">
                  <a:moveTo>
                    <a:pt x="2789848" y="2230248"/>
                  </a:moveTo>
                  <a:lnTo>
                    <a:pt x="124460" y="2230248"/>
                  </a:lnTo>
                  <a:cubicBezTo>
                    <a:pt x="55880" y="2230248"/>
                    <a:pt x="0" y="2174368"/>
                    <a:pt x="0" y="21057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89848" y="0"/>
                  </a:lnTo>
                  <a:cubicBezTo>
                    <a:pt x="2858428" y="0"/>
                    <a:pt x="2914308" y="55880"/>
                    <a:pt x="2914308" y="124460"/>
                  </a:cubicBezTo>
                  <a:lnTo>
                    <a:pt x="2914308" y="2105788"/>
                  </a:lnTo>
                  <a:cubicBezTo>
                    <a:pt x="2914308" y="2174368"/>
                    <a:pt x="2858428" y="2230248"/>
                    <a:pt x="2789848" y="2230248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201399" y="571500"/>
            <a:ext cx="6668601" cy="7407650"/>
            <a:chOff x="-1" y="47625"/>
            <a:chExt cx="8891468" cy="9876867"/>
          </a:xfrm>
        </p:grpSpPr>
        <p:sp>
          <p:nvSpPr>
            <p:cNvPr id="9" name="TextBox 9"/>
            <p:cNvSpPr txBox="1"/>
            <p:nvPr/>
          </p:nvSpPr>
          <p:spPr>
            <a:xfrm>
              <a:off x="0" y="47625"/>
              <a:ext cx="8882231" cy="1197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920"/>
                </a:lnSpc>
              </a:pPr>
              <a:r>
                <a:rPr lang="en-US" sz="6920" dirty="0" err="1">
                  <a:solidFill>
                    <a:srgbClr val="191919"/>
                  </a:solidFill>
                  <a:latin typeface="Telegraf Bold Bold"/>
                </a:rPr>
                <a:t>Objetivo</a:t>
              </a:r>
              <a:r>
                <a:rPr lang="en-US" sz="6920" dirty="0">
                  <a:solidFill>
                    <a:srgbClr val="191919"/>
                  </a:solidFill>
                  <a:latin typeface="Telegraf Bold Bold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36" y="1780965"/>
              <a:ext cx="8882231" cy="67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endParaRPr lang="en-US" sz="3400" dirty="0">
                <a:solidFill>
                  <a:srgbClr val="191919"/>
                </a:solidFill>
                <a:latin typeface="Telegraf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" y="1822529"/>
              <a:ext cx="8882231" cy="8101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El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objetivo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del dashboard es que sea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utilizado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por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área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producto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la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empresa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 (Nivel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táctico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) con la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finalidad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revisar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share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participación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cada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fabricante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,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permitiéndole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definir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las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próximas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compras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equipos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,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distribuir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forma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más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eficiente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stock y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fijar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los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objetivos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ventas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para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próximo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Q,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logrando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un mayor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cumplimiento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cada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local.</a:t>
              </a:r>
            </a:p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Además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el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tablero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va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a ser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utilizado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por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líderes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(Nivel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operativo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) para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análisis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y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seguimiento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de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cada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sucursal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 y sus </a:t>
              </a:r>
              <a:r>
                <a:rPr lang="en-US" sz="2400" spc="48" dirty="0" err="1">
                  <a:solidFill>
                    <a:srgbClr val="191919"/>
                  </a:solidFill>
                  <a:latin typeface="Telegraf"/>
                </a:rPr>
                <a:t>vendedores</a:t>
              </a:r>
              <a:r>
                <a:rPr lang="en-US" sz="2400" spc="48" dirty="0">
                  <a:solidFill>
                    <a:srgbClr val="191919"/>
                  </a:solidFill>
                  <a:latin typeface="Telegraf"/>
                </a:rPr>
                <a:t>.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455703" y="865655"/>
            <a:ext cx="803597" cy="355044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68D245FA-E714-4C6F-923D-CB6949B662CC}"/>
              </a:ext>
            </a:extLst>
          </p:cNvPr>
          <p:cNvSpPr txBox="1"/>
          <p:nvPr/>
        </p:nvSpPr>
        <p:spPr>
          <a:xfrm>
            <a:off x="1028700" y="9225915"/>
            <a:ext cx="6899312" cy="21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400" u="none" spc="140" dirty="0">
                <a:solidFill>
                  <a:srgbClr val="FEE600"/>
                </a:solidFill>
                <a:latin typeface="Telegraf Medium"/>
              </a:rPr>
              <a:t>CODER HOUSE – DATA ANALYTICS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AE239851-FE16-4CE3-BE3E-E94CC835768B}"/>
              </a:ext>
            </a:extLst>
          </p:cNvPr>
          <p:cNvSpPr txBox="1"/>
          <p:nvPr/>
        </p:nvSpPr>
        <p:spPr>
          <a:xfrm>
            <a:off x="1669047" y="552328"/>
            <a:ext cx="6366154" cy="936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199" dirty="0" err="1">
                <a:solidFill>
                  <a:srgbClr val="FFFFFF"/>
                </a:solidFill>
                <a:latin typeface="Telegraf Bold Bold"/>
              </a:rPr>
              <a:t>Introducción</a:t>
            </a:r>
            <a:endParaRPr lang="en-US" sz="7199" dirty="0">
              <a:solidFill>
                <a:srgbClr val="FFFFFF"/>
              </a:solidFill>
              <a:latin typeface="Telegraf Bold Bold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30C5BA26-E021-4FB9-AE15-415DF08823EE}"/>
              </a:ext>
            </a:extLst>
          </p:cNvPr>
          <p:cNvSpPr txBox="1"/>
          <p:nvPr/>
        </p:nvSpPr>
        <p:spPr>
          <a:xfrm>
            <a:off x="1524000" y="1580544"/>
            <a:ext cx="6511201" cy="348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spc="48" dirty="0">
                <a:solidFill>
                  <a:srgbClr val="191919"/>
                </a:solidFill>
                <a:latin typeface="Telegraf"/>
              </a:rPr>
              <a:t>El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análisis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datos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2400" spc="48" dirty="0" smtClean="0">
                <a:solidFill>
                  <a:srgbClr val="191919"/>
                </a:solidFill>
                <a:latin typeface="Telegraf"/>
              </a:rPr>
              <a:t>del </a:t>
            </a:r>
            <a:r>
              <a:rPr lang="en-US" sz="2400" spc="48" dirty="0" err="1" smtClean="0">
                <a:solidFill>
                  <a:srgbClr val="191919"/>
                </a:solidFill>
                <a:latin typeface="Telegraf"/>
              </a:rPr>
              <a:t>proyecto</a:t>
            </a:r>
            <a:r>
              <a:rPr lang="en-US" sz="2400" spc="48" dirty="0" smtClean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está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basado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en las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ventas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 celulares que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tuvo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la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empresa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 Retail “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Fravega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”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durante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el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segundo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trimester del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año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,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abarcando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las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sucursales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del interior del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país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y con el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detalle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nómina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2400" spc="48" dirty="0" err="1">
                <a:solidFill>
                  <a:srgbClr val="191919"/>
                </a:solidFill>
                <a:latin typeface="Telegraf"/>
              </a:rPr>
              <a:t>vendedores</a:t>
            </a:r>
            <a:r>
              <a:rPr lang="en-US" sz="2400" spc="48" dirty="0">
                <a:solidFill>
                  <a:srgbClr val="191919"/>
                </a:solidFill>
                <a:latin typeface="Telegraf"/>
              </a:rPr>
              <a:t> por local.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endParaRPr lang="en-US" sz="1200" spc="24" dirty="0">
              <a:solidFill>
                <a:srgbClr val="191919"/>
              </a:solidFill>
              <a:latin typeface="Arimo"/>
            </a:endParaRP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xmlns="" id="{5C7FE36D-6167-4136-9924-816A94F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90701" y="941845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545621" y="8287828"/>
            <a:ext cx="19566866" cy="2127292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xmlns="" id="{7DB55A6F-A45B-4B9C-B03A-B2D79C7537AE}"/>
              </a:ext>
            </a:extLst>
          </p:cNvPr>
          <p:cNvSpPr txBox="1"/>
          <p:nvPr/>
        </p:nvSpPr>
        <p:spPr>
          <a:xfrm>
            <a:off x="1028700" y="932330"/>
            <a:ext cx="11010900" cy="1028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44"/>
              </a:lnSpc>
            </a:pPr>
            <a:r>
              <a:rPr lang="en-US" sz="7944" dirty="0" err="1">
                <a:solidFill>
                  <a:srgbClr val="191919"/>
                </a:solidFill>
                <a:latin typeface="Telegraf Bold Bold"/>
              </a:rPr>
              <a:t>Tablas</a:t>
            </a:r>
            <a:r>
              <a:rPr lang="en-US" sz="7944" dirty="0">
                <a:solidFill>
                  <a:srgbClr val="191919"/>
                </a:solidFill>
                <a:latin typeface="Telegraf Bold Bold"/>
              </a:rPr>
              <a:t> de </a:t>
            </a:r>
            <a:r>
              <a:rPr lang="en-US" sz="7944" dirty="0" err="1">
                <a:solidFill>
                  <a:srgbClr val="191919"/>
                </a:solidFill>
                <a:latin typeface="Telegraf Bold Bold"/>
              </a:rPr>
              <a:t>versionado</a:t>
            </a:r>
            <a:endParaRPr lang="en-US" sz="7944" dirty="0">
              <a:solidFill>
                <a:srgbClr val="191919"/>
              </a:solidFill>
              <a:latin typeface="Telegraf Bold Bold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xmlns="" id="{B2476F4F-23E4-4664-B833-C311C90F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286564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8615E35B-F2B0-4CE0-836A-8599BD5D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103" y="23237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9EA6F71D-A72C-4096-9B52-5E65C65BAB07}"/>
              </a:ext>
            </a:extLst>
          </p:cNvPr>
          <p:cNvSpPr txBox="1"/>
          <p:nvPr/>
        </p:nvSpPr>
        <p:spPr>
          <a:xfrm>
            <a:off x="1028700" y="9225915"/>
            <a:ext cx="6899312" cy="21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r>
              <a:rPr lang="en-US" sz="1400" u="none" spc="140" dirty="0">
                <a:solidFill>
                  <a:srgbClr val="FEE600"/>
                </a:solidFill>
                <a:latin typeface="Telegraf Medium"/>
              </a:rPr>
              <a:t>CODER HOUSE – DATA ANALYTICS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xmlns="" id="{00B55964-6C5A-4C91-A3EE-180292D3C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21320"/>
              </p:ext>
            </p:extLst>
          </p:nvPr>
        </p:nvGraphicFramePr>
        <p:xfrm>
          <a:off x="1060783" y="2322916"/>
          <a:ext cx="3280227" cy="5145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0227">
                  <a:extLst>
                    <a:ext uri="{9D8B030D-6E8A-4147-A177-3AD203B41FA5}">
                      <a16:colId xmlns:a16="http://schemas.microsoft.com/office/drawing/2014/main" xmlns="" val="908807344"/>
                    </a:ext>
                  </a:extLst>
                </a:gridCol>
              </a:tblGrid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b="1" u="none" strike="noStrike" dirty="0">
                          <a:effectLst/>
                        </a:rPr>
                        <a:t>Tabla “Salida de terminales” 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81202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sng" strike="noStrike">
                          <a:effectLst/>
                        </a:rPr>
                        <a:t>ID_Compra (PK) </a:t>
                      </a:r>
                      <a:r>
                        <a:rPr lang="es-AR" sz="1800" u="none" strike="noStrike">
                          <a:effectLst/>
                        </a:rPr>
                        <a:t>– Int</a:t>
                      </a:r>
                      <a:r>
                        <a:rPr lang="es-AR" sz="1800" u="sng" strike="noStrike">
                          <a:effectLst/>
                        </a:rPr>
                        <a:t> </a:t>
                      </a:r>
                      <a:endParaRPr lang="es-AR" sz="1800" b="0" i="0" u="sng" strike="noStrike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3776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800" u="none" strike="noStrike" dirty="0">
                          <a:effectLst/>
                        </a:rPr>
                        <a:t>Periodo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765521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Fecha_Compra</a:t>
                      </a:r>
                      <a:r>
                        <a:rPr lang="es-AR" sz="1800" u="none" strike="noStrike" dirty="0">
                          <a:effectLst/>
                        </a:rPr>
                        <a:t> – </a:t>
                      </a:r>
                      <a:r>
                        <a:rPr lang="es-AR" sz="1800" u="none" strike="noStrike" dirty="0" err="1">
                          <a:effectLst/>
                        </a:rPr>
                        <a:t>Timestamp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4154482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Legajo (FK) 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(7)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0375374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>
                          <a:effectLst/>
                        </a:rPr>
                        <a:t>USP - Char (3)  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3724968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Entidad_Sucursal</a:t>
                      </a:r>
                      <a:r>
                        <a:rPr lang="es-AR" sz="1800" u="none" strike="noStrike" dirty="0">
                          <a:effectLst/>
                        </a:rPr>
                        <a:t> (FK) – </a:t>
                      </a:r>
                      <a:r>
                        <a:rPr lang="es-AR" sz="1800" u="none" strike="noStrike" dirty="0" err="1">
                          <a:effectLst/>
                        </a:rPr>
                        <a:t>Int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2140853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Producto – </a:t>
                      </a:r>
                      <a:r>
                        <a:rPr lang="es-AR" sz="1800" u="none" strike="noStrike" dirty="0" err="1">
                          <a:effectLst/>
                        </a:rPr>
                        <a:t>Int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0158817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Marca –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(8)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4459588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Modelo 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(30)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264212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>
                          <a:effectLst/>
                        </a:rPr>
                        <a:t>Precio -  Int 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506172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Rango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(15)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7774761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Tipo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(6)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9770303"/>
                  </a:ext>
                </a:extLst>
              </a:tr>
              <a:tr h="367505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Razon</a:t>
                      </a:r>
                      <a:r>
                        <a:rPr lang="es-AR" sz="1800" u="none" strike="noStrike" dirty="0">
                          <a:effectLst/>
                        </a:rPr>
                        <a:t> 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(10)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682913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xmlns="" id="{3B75B80D-79A0-48D9-8D87-1C48200FE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3170"/>
              </p:ext>
            </p:extLst>
          </p:nvPr>
        </p:nvGraphicFramePr>
        <p:xfrm>
          <a:off x="4971423" y="2347396"/>
          <a:ext cx="3329955" cy="5120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9955">
                  <a:extLst>
                    <a:ext uri="{9D8B030D-6E8A-4147-A177-3AD203B41FA5}">
                      <a16:colId xmlns:a16="http://schemas.microsoft.com/office/drawing/2014/main" xmlns="" val="2979843364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b="1" u="none" strike="noStrike" dirty="0">
                          <a:effectLst/>
                        </a:rPr>
                        <a:t>Tabla “Sucursales”    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164001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sng" strike="noStrike">
                          <a:effectLst/>
                        </a:rPr>
                        <a:t>Entidad_Sucursal (PK)</a:t>
                      </a:r>
                      <a:r>
                        <a:rPr lang="es-AR" sz="1800" u="none" strike="noStrike">
                          <a:effectLst/>
                        </a:rPr>
                        <a:t> – Int </a:t>
                      </a:r>
                      <a:endParaRPr lang="es-AR" sz="1800" b="0" i="0" u="sng" strike="noStrike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944890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800" u="none" strike="noStrike" dirty="0">
                          <a:effectLst/>
                        </a:rPr>
                        <a:t>Sucursal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(25) 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9991179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Centro 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(4)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9800923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>
                          <a:effectLst/>
                        </a:rPr>
                        <a:t>Direccion_Distribucion – Int 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967821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Domicilio-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(40)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939467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CP – </a:t>
                      </a:r>
                      <a:r>
                        <a:rPr lang="es-AR" sz="1800" u="none" strike="noStrike" dirty="0" err="1">
                          <a:effectLst/>
                        </a:rPr>
                        <a:t>Int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551137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Localidad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(25)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711101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Provincia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5885700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Shopping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(2)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674790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Zona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(15)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445811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Gerencia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(25)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Telegraf" panose="020B060402020202020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4639023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xmlns="" id="{46502D8B-0D0D-48EA-86C4-FFBA5697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20580"/>
              </p:ext>
            </p:extLst>
          </p:nvPr>
        </p:nvGraphicFramePr>
        <p:xfrm>
          <a:off x="8919759" y="2288476"/>
          <a:ext cx="3329954" cy="5254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9954">
                  <a:extLst>
                    <a:ext uri="{9D8B030D-6E8A-4147-A177-3AD203B41FA5}">
                      <a16:colId xmlns:a16="http://schemas.microsoft.com/office/drawing/2014/main" xmlns="" val="301168928"/>
                    </a:ext>
                  </a:extLst>
                </a:gridCol>
              </a:tblGrid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b="1" u="none" strike="noStrike" dirty="0">
                          <a:effectLst/>
                        </a:rPr>
                        <a:t>Tabla “Nómina”   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9797421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sng" strike="noStrike" dirty="0">
                          <a:effectLst/>
                        </a:rPr>
                        <a:t>Legajo (PK)</a:t>
                      </a:r>
                      <a:r>
                        <a:rPr lang="es-AR" sz="1800" u="none" strike="noStrike" dirty="0">
                          <a:effectLst/>
                        </a:rPr>
                        <a:t> - </a:t>
                      </a:r>
                      <a:r>
                        <a:rPr lang="es-AR" sz="1800" u="none" strike="noStrike" dirty="0" err="1">
                          <a:effectLst/>
                        </a:rPr>
                        <a:t>Varchar</a:t>
                      </a:r>
                      <a:r>
                        <a:rPr lang="es-AR" sz="1800" u="none" strike="noStrike" dirty="0">
                          <a:effectLst/>
                        </a:rPr>
                        <a:t> (7) </a:t>
                      </a:r>
                      <a:endParaRPr lang="es-AR" sz="18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797401"/>
                  </a:ext>
                </a:extLst>
              </a:tr>
              <a:tr h="655334">
                <a:tc>
                  <a:txBody>
                    <a:bodyPr/>
                    <a:lstStyle/>
                    <a:p>
                      <a:pPr algn="l" rtl="0" fontAlgn="b"/>
                      <a:r>
                        <a:rPr lang="es-AR" sz="1800" u="none" strike="noStrike" dirty="0" err="1">
                          <a:effectLst/>
                        </a:rPr>
                        <a:t>Nombre_Vendedor</a:t>
                      </a:r>
                      <a:r>
                        <a:rPr lang="es-AR" sz="1800" u="none" strike="noStrike" dirty="0">
                          <a:effectLst/>
                        </a:rPr>
                        <a:t>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(30)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4981858"/>
                  </a:ext>
                </a:extLst>
              </a:tr>
              <a:tr h="655334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Apellido_Vendedor</a:t>
                      </a:r>
                      <a:r>
                        <a:rPr lang="es-AR" sz="1800" u="none" strike="noStrike" dirty="0">
                          <a:effectLst/>
                        </a:rPr>
                        <a:t>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(30) 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8258450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DNI – </a:t>
                      </a:r>
                      <a:r>
                        <a:rPr lang="es-AR" sz="1800" u="none" strike="noStrike" dirty="0" err="1">
                          <a:effectLst/>
                        </a:rPr>
                        <a:t>Int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0995857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Fecha_Ingreso</a:t>
                      </a:r>
                      <a:r>
                        <a:rPr lang="es-AR" sz="1800" u="none" strike="noStrike" dirty="0">
                          <a:effectLst/>
                        </a:rPr>
                        <a:t> – </a:t>
                      </a:r>
                      <a:r>
                        <a:rPr lang="es-AR" sz="1800" u="none" strike="noStrike" dirty="0" err="1">
                          <a:effectLst/>
                        </a:rPr>
                        <a:t>Timestamp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328149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Sexo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(1)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268385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 err="1">
                          <a:effectLst/>
                        </a:rPr>
                        <a:t>Entidad_Sucursal</a:t>
                      </a:r>
                      <a:r>
                        <a:rPr lang="es-AR" sz="1800" u="none" strike="noStrike" dirty="0">
                          <a:effectLst/>
                        </a:rPr>
                        <a:t> (FK) – </a:t>
                      </a:r>
                      <a:r>
                        <a:rPr lang="es-AR" sz="1800" u="none" strike="noStrike" dirty="0" err="1">
                          <a:effectLst/>
                        </a:rPr>
                        <a:t>Int</a:t>
                      </a:r>
                      <a:r>
                        <a:rPr lang="es-AR" sz="1800" u="none" strike="noStrike" dirty="0">
                          <a:effectLst/>
                        </a:rPr>
                        <a:t>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8799431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Jefe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(30) 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087284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Gerencia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(20)  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155051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pPr algn="l" rtl="0" fontAlgn="ctr"/>
                      <a:r>
                        <a:rPr lang="es-AR" sz="1800" u="none" strike="noStrike" dirty="0">
                          <a:effectLst/>
                        </a:rPr>
                        <a:t>Puesto - </a:t>
                      </a:r>
                      <a:r>
                        <a:rPr lang="es-AR" sz="1800" u="none" strike="noStrike" dirty="0" err="1">
                          <a:effectLst/>
                        </a:rPr>
                        <a:t>Char</a:t>
                      </a:r>
                      <a:r>
                        <a:rPr lang="es-AR" sz="1800" u="none" strike="noStrike" dirty="0">
                          <a:effectLst/>
                        </a:rPr>
                        <a:t> (5)      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113847"/>
                  </a:ext>
                </a:extLst>
              </a:tr>
            </a:tbl>
          </a:graphicData>
        </a:graphic>
      </p:graphicFrame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xmlns="" id="{0D72E33E-1CD7-4A0B-B1D6-B495F544816A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6">
            <a:extLst>
              <a:ext uri="{FF2B5EF4-FFF2-40B4-BE49-F238E27FC236}">
                <a16:creationId xmlns:a16="http://schemas.microsoft.com/office/drawing/2014/main" xmlns="" id="{7C5B74CD-2DAB-4F3E-9624-DEC2EAB15C9F}"/>
              </a:ext>
            </a:extLst>
          </p:cNvPr>
          <p:cNvSpPr/>
          <p:nvPr/>
        </p:nvSpPr>
        <p:spPr>
          <a:xfrm>
            <a:off x="-23989" y="0"/>
            <a:ext cx="18065058" cy="10415120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3" name="AutoShape 3"/>
          <p:cNvSpPr/>
          <p:nvPr/>
        </p:nvSpPr>
        <p:spPr>
          <a:xfrm>
            <a:off x="9167490" y="128120"/>
            <a:ext cx="9144000" cy="10287000"/>
          </a:xfrm>
          <a:prstGeom prst="rect">
            <a:avLst/>
          </a:prstGeom>
          <a:solidFill>
            <a:srgbClr val="FEE6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6455703" y="865655"/>
            <a:ext cx="803597" cy="35504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46017" y="635560"/>
            <a:ext cx="7627707" cy="9276147"/>
            <a:chOff x="-1" y="-38100"/>
            <a:chExt cx="7783164" cy="12368196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7412052" cy="634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4400" dirty="0">
                  <a:solidFill>
                    <a:srgbClr val="FFFFFF"/>
                  </a:solidFill>
                  <a:latin typeface="Telegraf Bold"/>
                </a:rPr>
                <a:t>Transofrmación de datos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" y="1029652"/>
              <a:ext cx="7783164" cy="11300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s-ES" sz="2400" b="1" u="sng" dirty="0">
                  <a:solidFill>
                    <a:schemeClr val="bg1"/>
                  </a:solidFill>
                </a:rPr>
                <a:t>22-07</a:t>
              </a:r>
              <a:r>
                <a:rPr lang="es-ES" sz="2400" b="1" dirty="0">
                  <a:solidFill>
                    <a:schemeClr val="bg1"/>
                  </a:solidFill>
                </a:rPr>
                <a:t> Conexión de la base de datos a </a:t>
              </a:r>
              <a:r>
                <a:rPr lang="es-ES" sz="2400" b="1" dirty="0" err="1">
                  <a:solidFill>
                    <a:schemeClr val="bg1"/>
                  </a:solidFill>
                </a:rPr>
                <a:t>Power</a:t>
              </a:r>
              <a:r>
                <a:rPr lang="es-ES" sz="2400" b="1" dirty="0">
                  <a:solidFill>
                    <a:schemeClr val="bg1"/>
                  </a:solidFill>
                </a:rPr>
                <a:t> BI</a:t>
              </a:r>
            </a:p>
            <a:p>
              <a:endParaRPr lang="es-ES" sz="2400" b="1" dirty="0">
                <a:solidFill>
                  <a:schemeClr val="bg1"/>
                </a:solidFill>
              </a:endParaRPr>
            </a:p>
            <a:p>
              <a:r>
                <a:rPr lang="es-ES" sz="2400" b="1" u="sng" dirty="0">
                  <a:solidFill>
                    <a:schemeClr val="bg1"/>
                  </a:solidFill>
                </a:rPr>
                <a:t>27-07</a:t>
              </a:r>
              <a:r>
                <a:rPr lang="es-ES" sz="2400" b="1" dirty="0">
                  <a:solidFill>
                    <a:schemeClr val="bg1"/>
                  </a:solidFill>
                </a:rPr>
                <a:t> Transformación de datos</a:t>
              </a:r>
            </a:p>
            <a:p>
              <a:r>
                <a:rPr lang="es-ES" sz="2400" i="1" dirty="0">
                  <a:solidFill>
                    <a:schemeClr val="bg1"/>
                  </a:solidFill>
                </a:rPr>
                <a:t>Tabla “Salida de terminales”:   </a:t>
              </a:r>
              <a:endParaRPr lang="es-AR" sz="2400" i="1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cambió el formato de fecha de texto, al formato (d/m/</a:t>
              </a:r>
              <a:r>
                <a:rPr lang="es-ES" sz="2400" dirty="0" err="1">
                  <a:solidFill>
                    <a:schemeClr val="bg1"/>
                  </a:solidFill>
                </a:rPr>
                <a:t>yyyy</a:t>
              </a:r>
              <a:r>
                <a:rPr lang="es-ES" sz="2400" dirty="0">
                  <a:solidFill>
                    <a:schemeClr val="bg1"/>
                  </a:solidFill>
                </a:rPr>
                <a:t>),                                       de la columna “</a:t>
              </a:r>
              <a:r>
                <a:rPr lang="es-ES" sz="2400" i="1" dirty="0">
                  <a:solidFill>
                    <a:schemeClr val="bg1"/>
                  </a:solidFill>
                </a:rPr>
                <a:t>Fecha_Compra</a:t>
              </a:r>
              <a:r>
                <a:rPr lang="es-ES" sz="2400" dirty="0">
                  <a:solidFill>
                    <a:schemeClr val="bg1"/>
                  </a:solidFill>
                </a:rPr>
                <a:t>”.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cambió el orden de la columna “</a:t>
              </a:r>
              <a:r>
                <a:rPr lang="es-ES" sz="2400" i="1" dirty="0">
                  <a:solidFill>
                    <a:schemeClr val="bg1"/>
                  </a:solidFill>
                </a:rPr>
                <a:t>IDCompra</a:t>
              </a:r>
              <a:r>
                <a:rPr lang="es-ES" sz="2400" dirty="0">
                  <a:solidFill>
                    <a:schemeClr val="bg1"/>
                  </a:solidFill>
                </a:rPr>
                <a:t>” a orden  ascendente. 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cambió el formato número entero, de la columna “</a:t>
              </a:r>
              <a:r>
                <a:rPr lang="es-ES" sz="2400" i="1" dirty="0">
                  <a:solidFill>
                    <a:schemeClr val="bg1"/>
                  </a:solidFill>
                </a:rPr>
                <a:t>Precio</a:t>
              </a:r>
              <a:r>
                <a:rPr lang="es-ES" sz="2400" dirty="0">
                  <a:solidFill>
                    <a:schemeClr val="bg1"/>
                  </a:solidFill>
                </a:rPr>
                <a:t>” a formato moneda.    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eliminó una fila con todos los datos en null.</a:t>
              </a:r>
              <a:endParaRPr lang="es-AR" sz="2400" dirty="0">
                <a:solidFill>
                  <a:schemeClr val="bg1"/>
                </a:solidFill>
              </a:endParaRPr>
            </a:p>
            <a:p>
              <a:r>
                <a:rPr lang="es-ES" sz="2400" dirty="0">
                  <a:solidFill>
                    <a:schemeClr val="bg1"/>
                  </a:solidFill>
                </a:rPr>
                <a:t> </a:t>
              </a:r>
              <a:endParaRPr lang="es-AR" sz="2400" dirty="0">
                <a:solidFill>
                  <a:schemeClr val="bg1"/>
                </a:solidFill>
              </a:endParaRPr>
            </a:p>
            <a:p>
              <a:r>
                <a:rPr lang="es-ES" sz="2400" i="1" dirty="0">
                  <a:solidFill>
                    <a:schemeClr val="bg1"/>
                  </a:solidFill>
                </a:rPr>
                <a:t>Tabla “Nomina”:  </a:t>
              </a:r>
              <a:endParaRPr lang="es-AR" sz="2400" i="1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le agrego la propiedad de (coma separador de miles) en la columna “</a:t>
              </a:r>
              <a:r>
                <a:rPr lang="es-ES" sz="2400" i="1" dirty="0">
                  <a:solidFill>
                    <a:schemeClr val="bg1"/>
                  </a:solidFill>
                </a:rPr>
                <a:t>DNI</a:t>
              </a:r>
              <a:r>
                <a:rPr lang="es-ES" sz="2400" dirty="0">
                  <a:solidFill>
                    <a:schemeClr val="bg1"/>
                  </a:solidFill>
                </a:rPr>
                <a:t>”. 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cambió el formato de fecha de texto, al formato (d/m/</a:t>
              </a:r>
              <a:r>
                <a:rPr lang="es-ES" sz="2400" dirty="0" err="1">
                  <a:solidFill>
                    <a:schemeClr val="bg1"/>
                  </a:solidFill>
                </a:rPr>
                <a:t>yyyy</a:t>
              </a:r>
              <a:r>
                <a:rPr lang="es-ES" sz="2400" dirty="0">
                  <a:solidFill>
                    <a:schemeClr val="bg1"/>
                  </a:solidFill>
                </a:rPr>
                <a:t>), de la columna “</a:t>
              </a:r>
              <a:r>
                <a:rPr lang="es-ES" sz="2400" i="1" dirty="0">
                  <a:solidFill>
                    <a:schemeClr val="bg1"/>
                  </a:solidFill>
                </a:rPr>
                <a:t>Fecha_Ingreso</a:t>
              </a:r>
              <a:r>
                <a:rPr lang="es-ES" sz="2400" dirty="0">
                  <a:solidFill>
                    <a:schemeClr val="bg1"/>
                  </a:solidFill>
                </a:rPr>
                <a:t>”.  </a:t>
              </a:r>
              <a:endParaRPr lang="es-AR" sz="2400" dirty="0">
                <a:solidFill>
                  <a:schemeClr val="bg1"/>
                </a:solidFill>
              </a:endParaRPr>
            </a:p>
            <a:p>
              <a:r>
                <a:rPr lang="es-ES" sz="2400" dirty="0">
                  <a:solidFill>
                    <a:schemeClr val="bg1"/>
                  </a:solidFill>
                </a:rPr>
                <a:t> </a:t>
              </a:r>
              <a:endParaRPr lang="es-AR" sz="2400" dirty="0">
                <a:solidFill>
                  <a:schemeClr val="bg1"/>
                </a:solidFill>
              </a:endParaRPr>
            </a:p>
            <a:p>
              <a:r>
                <a:rPr lang="es-ES" sz="2400" i="1" dirty="0">
                  <a:solidFill>
                    <a:schemeClr val="bg1"/>
                  </a:solidFill>
                </a:rPr>
                <a:t>Tabla “Sucursales”: </a:t>
              </a:r>
              <a:endParaRPr lang="es-AR" sz="2400" i="1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No se agregó ningún tipo de cambio. 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 lvl="0"/>
              <a:r>
                <a:rPr lang="es-ES" sz="2400" dirty="0">
                  <a:solidFill>
                    <a:schemeClr val="bg1"/>
                  </a:solidFill>
                </a:rPr>
                <a:t>Se eliminaron 9 columnas vacías, que provenían del Excel.</a:t>
              </a:r>
              <a:endParaRPr lang="es-AR" sz="2400" dirty="0">
                <a:solidFill>
                  <a:schemeClr val="bg1"/>
                </a:solidFill>
              </a:endParaRPr>
            </a:p>
            <a:p>
              <a:pPr>
                <a:lnSpc>
                  <a:spcPts val="2940"/>
                </a:lnSpc>
              </a:pPr>
              <a:endParaRPr lang="en-US" sz="2100" spc="42" dirty="0">
                <a:solidFill>
                  <a:srgbClr val="FFFFFF"/>
                </a:solidFill>
                <a:latin typeface="Telegraf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71442" y="635560"/>
            <a:ext cx="7993761" cy="11310724"/>
            <a:chOff x="0" y="-47625"/>
            <a:chExt cx="6845541" cy="1508095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6845541" cy="724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4400" dirty="0">
                  <a:solidFill>
                    <a:srgbClr val="191919"/>
                  </a:solidFill>
                  <a:latin typeface="Telegraf Bold"/>
                </a:rPr>
                <a:t>Medidas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77494"/>
              <a:ext cx="6845541" cy="13855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35"/>
                </a:lnSpc>
              </a:pPr>
              <a:r>
                <a:rPr lang="en-US" sz="2400" b="1" u="sng" spc="40" dirty="0">
                  <a:solidFill>
                    <a:srgbClr val="191919"/>
                  </a:solidFill>
                  <a:latin typeface="Telegraf" panose="020B0604020202020204" charset="0"/>
                </a:rPr>
                <a:t>29-07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Se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generó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la 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Tabla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calendario</a:t>
              </a: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Con las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columnas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calculadas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de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Año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,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mes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,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mes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corto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,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semana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, día y ID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Fecha</a:t>
              </a: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Se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generaron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columnas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calculadas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en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las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siguientes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tablas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:</a:t>
              </a:r>
            </a:p>
            <a:p>
              <a:pPr>
                <a:lnSpc>
                  <a:spcPts val="2835"/>
                </a:lnSpc>
              </a:pP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Tabla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Nómina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-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Nombre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completo</a:t>
              </a: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r>
                <a:rPr lang="es-AR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('Nómina'[</a:t>
              </a:r>
              <a:r>
                <a:rPr lang="es-AR" sz="2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Nombre_Vendedor</a:t>
              </a:r>
              <a:r>
                <a:rPr lang="es-AR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 &amp; " " &amp; ('Nómina'[</a:t>
              </a:r>
              <a:r>
                <a:rPr lang="es-AR" sz="2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Apellido_Vendedor</a:t>
              </a:r>
              <a:r>
                <a:rPr lang="es-AR" sz="2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pPr>
                <a:lnSpc>
                  <a:spcPts val="2835"/>
                </a:lnSpc>
              </a:pP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r>
                <a:rPr lang="en-US" sz="2400" b="1" u="sng" spc="40" dirty="0">
                  <a:solidFill>
                    <a:srgbClr val="191919"/>
                  </a:solidFill>
                  <a:latin typeface="Telegraf" panose="020B0604020202020204" charset="0"/>
                </a:rPr>
                <a:t>03 y 05-08 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Se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generaron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medidas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 panose="020B0604020202020204" charset="0"/>
                </a:rPr>
                <a:t>calculadas</a:t>
              </a:r>
              <a:endParaRPr lang="en-US" sz="2400" spc="40" dirty="0">
                <a:solidFill>
                  <a:srgbClr val="191919"/>
                </a:solidFill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“</a:t>
              </a:r>
              <a:r>
                <a:rPr lang="en-US" sz="2400" b="1" spc="40" dirty="0">
                  <a:solidFill>
                    <a:srgbClr val="191919"/>
                  </a:solidFill>
                  <a:latin typeface="Telegraf" panose="020B0604020202020204" charset="0"/>
                </a:rPr>
                <a:t>Cantidad de celulares vendidos</a:t>
              </a:r>
              <a:r>
                <a:rPr lang="en-US" sz="2400" spc="40" dirty="0">
                  <a:solidFill>
                    <a:srgbClr val="191919"/>
                  </a:solidFill>
                  <a:latin typeface="Telegraf" panose="020B0604020202020204" charset="0"/>
                </a:rPr>
                <a:t>” </a:t>
              </a:r>
              <a:r>
                <a:rPr lang="es-AR" sz="2400" i="1" u="sng" dirty="0">
                  <a:latin typeface="Telegraf" panose="020B0604020202020204" charset="0"/>
                </a:rPr>
                <a:t>COUNT('Salida de terminales'[Precio])</a:t>
              </a:r>
              <a:r>
                <a:rPr lang="es-AR" sz="2400" dirty="0">
                  <a:latin typeface="Telegraf" panose="020B0604020202020204" charset="0"/>
                </a:rPr>
                <a:t>, </a:t>
              </a:r>
            </a:p>
            <a:p>
              <a:pPr>
                <a:lnSpc>
                  <a:spcPts val="2835"/>
                </a:lnSpc>
              </a:pPr>
              <a:r>
                <a:rPr lang="es-AR" sz="2400" dirty="0">
                  <a:latin typeface="Telegraf" panose="020B0604020202020204" charset="0"/>
                </a:rPr>
                <a:t>“</a:t>
              </a:r>
              <a:r>
                <a:rPr lang="es-AR" sz="2400" b="1" dirty="0">
                  <a:latin typeface="Telegraf" panose="020B0604020202020204" charset="0"/>
                </a:rPr>
                <a:t>Ganancias en bruto</a:t>
              </a:r>
              <a:r>
                <a:rPr lang="es-AR" sz="2400" dirty="0">
                  <a:latin typeface="Telegraf" panose="020B0604020202020204" charset="0"/>
                </a:rPr>
                <a:t>” </a:t>
              </a:r>
              <a:r>
                <a:rPr lang="es-AR" sz="2400" i="1" u="sng" dirty="0">
                  <a:latin typeface="Telegraf" panose="020B0604020202020204" charset="0"/>
                </a:rPr>
                <a:t>SUM('Salida de terminales'[Precio])</a:t>
              </a:r>
              <a:r>
                <a:rPr lang="es-AR" sz="2400" dirty="0">
                  <a:latin typeface="Telegraf" panose="020B0604020202020204" charset="0"/>
                </a:rPr>
                <a:t>, </a:t>
              </a:r>
            </a:p>
            <a:p>
              <a:pPr>
                <a:lnSpc>
                  <a:spcPts val="2835"/>
                </a:lnSpc>
              </a:pPr>
              <a:r>
                <a:rPr lang="es-AR" sz="2400" dirty="0">
                  <a:latin typeface="Telegraf" panose="020B0604020202020204" charset="0"/>
                </a:rPr>
                <a:t> “</a:t>
              </a:r>
              <a:r>
                <a:rPr lang="es-AR" sz="2400" b="1" dirty="0">
                  <a:latin typeface="Telegraf" panose="020B0604020202020204" charset="0"/>
                </a:rPr>
                <a:t>Media Vta x Vendedor</a:t>
              </a:r>
              <a:r>
                <a:rPr lang="es-AR" sz="2400" dirty="0">
                  <a:latin typeface="Telegraf" panose="020B0604020202020204" charset="0"/>
                </a:rPr>
                <a:t>” </a:t>
              </a:r>
              <a:r>
                <a:rPr lang="es-AR" sz="2400" i="1" u="sng" dirty="0">
                  <a:latin typeface="Telegraf" panose="020B0604020202020204" charset="0"/>
                </a:rPr>
                <a:t>[Ventas]/COUNT('Nómina'[Legajo (PK)])</a:t>
              </a:r>
              <a:r>
                <a:rPr lang="es-AR" sz="2400" dirty="0">
                  <a:latin typeface="Telegraf" panose="020B0604020202020204" charset="0"/>
                </a:rPr>
                <a:t>. </a:t>
              </a:r>
            </a:p>
            <a:p>
              <a:pPr>
                <a:lnSpc>
                  <a:spcPts val="2835"/>
                </a:lnSpc>
              </a:pPr>
              <a:r>
                <a:rPr lang="es-ES" sz="2400" dirty="0">
                  <a:latin typeface="Telegraf" panose="020B0604020202020204" charset="0"/>
                </a:rPr>
                <a:t>“</a:t>
              </a:r>
              <a:r>
                <a:rPr lang="es-ES" sz="2400" b="1" dirty="0">
                  <a:latin typeface="Telegraf" panose="020B0604020202020204" charset="0"/>
                </a:rPr>
                <a:t>Promedio de venta por sucursal</a:t>
              </a:r>
              <a:r>
                <a:rPr lang="es-ES" sz="2400" dirty="0">
                  <a:latin typeface="Telegraf" panose="020B0604020202020204" charset="0"/>
                </a:rPr>
                <a:t>” </a:t>
              </a:r>
              <a:r>
                <a:rPr lang="es-ES" sz="2400" i="1" u="sng" dirty="0">
                  <a:latin typeface="Telegraf" panose="020B0604020202020204" charset="0"/>
                </a:rPr>
                <a:t>[Ganancias en bruto]/count(Sucursales[Entidad_Sucursal (PK)])</a:t>
              </a:r>
              <a:r>
                <a:rPr lang="es-ES" sz="2400" dirty="0">
                  <a:latin typeface="Telegraf" panose="020B0604020202020204" charset="0"/>
                </a:rPr>
                <a:t>, </a:t>
              </a:r>
            </a:p>
            <a:p>
              <a:pPr>
                <a:lnSpc>
                  <a:spcPts val="2835"/>
                </a:lnSpc>
              </a:pPr>
              <a:r>
                <a:rPr lang="es-ES" sz="2400" dirty="0">
                  <a:latin typeface="Telegraf" panose="020B0604020202020204" charset="0"/>
                </a:rPr>
                <a:t>“</a:t>
              </a:r>
              <a:r>
                <a:rPr lang="es-ES" sz="2400" b="1" dirty="0">
                  <a:latin typeface="Telegraf" panose="020B0604020202020204" charset="0"/>
                </a:rPr>
                <a:t>Ticket Promedio</a:t>
              </a:r>
              <a:r>
                <a:rPr lang="es-ES" sz="2400" dirty="0">
                  <a:latin typeface="Telegraf" panose="020B0604020202020204" charset="0"/>
                </a:rPr>
                <a:t>” </a:t>
              </a:r>
              <a:r>
                <a:rPr lang="es-AR" sz="2400" i="1" u="sng" dirty="0">
                  <a:latin typeface="Telegraf" panose="020B0604020202020204" charset="0"/>
                </a:rPr>
                <a:t>[Ganancias en bruto]/[Cantidad de celulares vendidos]</a:t>
              </a:r>
              <a:r>
                <a:rPr lang="es-AR" sz="2400" dirty="0">
                  <a:latin typeface="Telegraf" panose="020B0604020202020204" charset="0"/>
                </a:rPr>
                <a:t>, </a:t>
              </a:r>
            </a:p>
            <a:p>
              <a:pPr>
                <a:lnSpc>
                  <a:spcPts val="2835"/>
                </a:lnSpc>
              </a:pPr>
              <a:r>
                <a:rPr lang="es-AR" sz="2400" dirty="0">
                  <a:latin typeface="Telegraf" panose="020B0604020202020204" charset="0"/>
                </a:rPr>
                <a:t>“</a:t>
              </a:r>
              <a:r>
                <a:rPr lang="es-AR" sz="2400" b="1" dirty="0">
                  <a:latin typeface="Telegraf" panose="020B0604020202020204" charset="0"/>
                </a:rPr>
                <a:t>Ventas</a:t>
              </a:r>
              <a:r>
                <a:rPr lang="es-AR" sz="2400" dirty="0">
                  <a:latin typeface="Telegraf" panose="020B0604020202020204" charset="0"/>
                </a:rPr>
                <a:t>” </a:t>
              </a:r>
              <a:r>
                <a:rPr lang="es-AR" sz="2400" i="1" u="sng" dirty="0">
                  <a:latin typeface="Telegraf" panose="020B0604020202020204" charset="0"/>
                </a:rPr>
                <a:t>count('Salida de terminales'[IDCompra (PK)])</a:t>
              </a:r>
              <a:r>
                <a:rPr lang="es-AR" sz="2400" dirty="0">
                  <a:latin typeface="Telegraf" panose="020B0604020202020204" charset="0"/>
                </a:rPr>
                <a:t>.</a:t>
              </a:r>
            </a:p>
            <a:p>
              <a:pPr>
                <a:lnSpc>
                  <a:spcPts val="2835"/>
                </a:lnSpc>
              </a:pPr>
              <a:endParaRPr lang="es-AR" sz="2030" dirty="0"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s-ES" sz="2030" dirty="0"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s-AR" sz="2030" dirty="0"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s-AR" sz="2030" dirty="0"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s-AR" sz="2030" dirty="0">
                <a:latin typeface="Telegraf" panose="020B0604020202020204" charset="0"/>
              </a:endParaRPr>
            </a:p>
            <a:p>
              <a:pPr>
                <a:lnSpc>
                  <a:spcPts val="2835"/>
                </a:lnSpc>
              </a:pPr>
              <a:endParaRPr lang="en-US" sz="2025" spc="40" dirty="0">
                <a:solidFill>
                  <a:srgbClr val="191919"/>
                </a:solidFill>
                <a:latin typeface="Telegraf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1390B775-32A8-4251-96E6-45C3CC1A87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rcRect t="17443" b="17443"/>
          <a:stretch>
            <a:fillRect/>
          </a:stretch>
        </p:blipFill>
        <p:spPr>
          <a:xfrm>
            <a:off x="-189266" y="-219012"/>
            <a:ext cx="9366942" cy="10584998"/>
          </a:xfrm>
          <a:prstGeom prst="rect">
            <a:avLst/>
          </a:prstGeom>
        </p:spPr>
      </p:pic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xmlns="" id="{7C19E485-D93E-4B6E-8C02-AFB3F6176C13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095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9169009" y="0"/>
            <a:ext cx="9144000" cy="10287000"/>
          </a:xfrm>
          <a:prstGeom prst="rect">
            <a:avLst/>
          </a:prstGeom>
          <a:solidFill>
            <a:srgbClr val="FEE600"/>
          </a:solidFill>
        </p:spPr>
      </p:sp>
      <p:sp>
        <p:nvSpPr>
          <p:cNvPr id="5" name="TextBox 5"/>
          <p:cNvSpPr txBox="1"/>
          <p:nvPr/>
        </p:nvSpPr>
        <p:spPr>
          <a:xfrm>
            <a:off x="1028700" y="9225915"/>
            <a:ext cx="6899312" cy="4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400" u="none" spc="140" dirty="0">
                <a:solidFill>
                  <a:srgbClr val="FEE600"/>
                </a:solidFill>
                <a:latin typeface="Telegraf Medium"/>
              </a:rPr>
              <a:t>CODER HOUSE – DATA ANALYTICS</a:t>
            </a:r>
          </a:p>
          <a:p>
            <a:pPr marL="0" lvl="0" indent="0" algn="l">
              <a:lnSpc>
                <a:spcPts val="1680"/>
              </a:lnSpc>
              <a:spcBef>
                <a:spcPct val="0"/>
              </a:spcBef>
            </a:pPr>
            <a:endParaRPr lang="en-US" sz="1400" u="none" spc="140" dirty="0">
              <a:solidFill>
                <a:srgbClr val="FEE600"/>
              </a:solidFill>
              <a:latin typeface="Telegraf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19200" y="1577984"/>
            <a:ext cx="6708812" cy="5717344"/>
            <a:chOff x="0" y="-38100"/>
            <a:chExt cx="6845541" cy="7623123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6845541" cy="634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4400" dirty="0" err="1">
                  <a:solidFill>
                    <a:srgbClr val="FFFFFF"/>
                  </a:solidFill>
                  <a:latin typeface="Telegraf Bold"/>
                </a:rPr>
                <a:t>Segmentacion</a:t>
              </a:r>
              <a:endParaRPr lang="en-US" sz="4400" dirty="0">
                <a:solidFill>
                  <a:srgbClr val="FFFFFF"/>
                </a:solidFill>
                <a:latin typeface="Telegraf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67969"/>
              <a:ext cx="6845541" cy="64170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La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información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de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fabricantes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se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podrá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filtrar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: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En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base a la region (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Mediterraneo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,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Litoral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y Patagonia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En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base al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periodo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del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trimestre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(Abril, Mayo y Junio)</a:t>
              </a:r>
            </a:p>
            <a:p>
              <a:pPr>
                <a:lnSpc>
                  <a:spcPts val="2940"/>
                </a:lnSpc>
              </a:pPr>
              <a:endParaRPr lang="en-US" sz="2100" spc="42" dirty="0">
                <a:solidFill>
                  <a:srgbClr val="FFFFFF"/>
                </a:solidFill>
                <a:latin typeface="Telegraf"/>
              </a:endParaRPr>
            </a:p>
            <a:p>
              <a:pPr>
                <a:lnSpc>
                  <a:spcPts val="2940"/>
                </a:lnSpc>
              </a:pPr>
              <a:endParaRPr lang="en-US" sz="2100" spc="42" dirty="0">
                <a:solidFill>
                  <a:srgbClr val="FFFFFF"/>
                </a:solidFill>
                <a:latin typeface="Telegraf"/>
              </a:endParaRPr>
            </a:p>
            <a:p>
              <a:pPr>
                <a:lnSpc>
                  <a:spcPts val="2940"/>
                </a:lnSpc>
              </a:pP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A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su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vez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la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página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de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Sucursales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permitirá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filtrar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los datos: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En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base al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tipo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de local (Si es Shopping o no),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A los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fabricantes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(Motorola, Samsung, Nokia y LG)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Al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mes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del </a:t>
              </a:r>
              <a:r>
                <a:rPr lang="en-US" sz="2100" spc="42" dirty="0" err="1">
                  <a:solidFill>
                    <a:srgbClr val="FFFFFF"/>
                  </a:solidFill>
                  <a:latin typeface="Telegraf"/>
                </a:rPr>
                <a:t>trimestre</a:t>
              </a:r>
              <a:r>
                <a:rPr lang="en-US" sz="2100" spc="42" dirty="0">
                  <a:solidFill>
                    <a:srgbClr val="FFFFFF"/>
                  </a:solidFill>
                  <a:latin typeface="Telegraf"/>
                </a:rPr>
                <a:t> (Abril, Mayo y Junio)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73930" y="1577984"/>
            <a:ext cx="6085369" cy="4026678"/>
            <a:chOff x="0" y="-47625"/>
            <a:chExt cx="6845541" cy="536890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6845541" cy="724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4400" dirty="0" err="1">
                  <a:solidFill>
                    <a:srgbClr val="191919"/>
                  </a:solidFill>
                  <a:latin typeface="Telegraf Bold"/>
                </a:rPr>
                <a:t>Indicadores</a:t>
              </a:r>
              <a:endParaRPr lang="en-US" sz="4400" dirty="0">
                <a:solidFill>
                  <a:srgbClr val="191919"/>
                </a:solidFill>
                <a:latin typeface="Telegraf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77495"/>
              <a:ext cx="6845541" cy="4143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Venta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total de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equipos</a:t>
              </a:r>
              <a:endParaRPr lang="en-US" sz="2400" spc="40" dirty="0">
                <a:solidFill>
                  <a:srgbClr val="191919"/>
                </a:solidFill>
                <a:latin typeface="Telegraf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Facturacion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acumulada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del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trimestre</a:t>
              </a:r>
              <a:endParaRPr lang="en-US" sz="2400" spc="40" dirty="0">
                <a:solidFill>
                  <a:srgbClr val="191919"/>
                </a:solidFill>
                <a:latin typeface="Telegraf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Facturacion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promedio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por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sucursal</a:t>
              </a:r>
              <a:endParaRPr lang="en-US" sz="2400" spc="40" dirty="0">
                <a:solidFill>
                  <a:srgbClr val="191919"/>
                </a:solidFill>
                <a:latin typeface="Telegraf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Ticket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Promedio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por succursal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Venta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promedio</a:t>
              </a:r>
              <a:r>
                <a:rPr lang="en-US" sz="2400" spc="40" dirty="0">
                  <a:solidFill>
                    <a:srgbClr val="191919"/>
                  </a:solidFill>
                  <a:latin typeface="Telegraf"/>
                </a:rPr>
                <a:t> por </a:t>
              </a:r>
              <a:r>
                <a:rPr lang="en-US" sz="2400" spc="40" dirty="0" err="1">
                  <a:solidFill>
                    <a:srgbClr val="191919"/>
                  </a:solidFill>
                  <a:latin typeface="Telegraf"/>
                </a:rPr>
                <a:t>vendedor</a:t>
              </a:r>
              <a:endParaRPr lang="en-US" sz="2400" spc="40" dirty="0">
                <a:solidFill>
                  <a:srgbClr val="191919"/>
                </a:solidFill>
                <a:latin typeface="Telegraf"/>
              </a:endParaRPr>
            </a:p>
            <a:p>
              <a:pPr>
                <a:lnSpc>
                  <a:spcPts val="2835"/>
                </a:lnSpc>
              </a:pPr>
              <a:endParaRPr lang="en-US" sz="2025" spc="40" dirty="0">
                <a:solidFill>
                  <a:srgbClr val="191919"/>
                </a:solidFill>
                <a:latin typeface="Telegraf"/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E630BD73-EAA9-4B1A-BB85-F6A41A7BE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rcRect t="17443" b="17443"/>
          <a:stretch>
            <a:fillRect/>
          </a:stretch>
        </p:blipFill>
        <p:spPr>
          <a:xfrm>
            <a:off x="49072" y="0"/>
            <a:ext cx="9144000" cy="10584998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xmlns="" id="{C1C6C2A6-2333-4D3B-8A73-65835E5C1419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878689" y="3837885"/>
            <a:ext cx="8285089" cy="6876727"/>
            <a:chOff x="0" y="0"/>
            <a:chExt cx="11046785" cy="916897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046785" cy="9168970"/>
              <a:chOff x="0" y="0"/>
              <a:chExt cx="1983336" cy="164619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83336" cy="1646194"/>
              </a:xfrm>
              <a:custGeom>
                <a:avLst/>
                <a:gdLst/>
                <a:ahLst/>
                <a:cxnLst/>
                <a:rect l="l" t="t" r="r" b="b"/>
                <a:pathLst>
                  <a:path w="1983336" h="1646194">
                    <a:moveTo>
                      <a:pt x="1858876" y="1646194"/>
                    </a:moveTo>
                    <a:lnTo>
                      <a:pt x="124460" y="1646194"/>
                    </a:lnTo>
                    <a:cubicBezTo>
                      <a:pt x="55880" y="1646194"/>
                      <a:pt x="0" y="1590314"/>
                      <a:pt x="0" y="15217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58876" y="0"/>
                    </a:lnTo>
                    <a:cubicBezTo>
                      <a:pt x="1927456" y="0"/>
                      <a:pt x="1983336" y="55880"/>
                      <a:pt x="1983336" y="124460"/>
                    </a:cubicBezTo>
                    <a:lnTo>
                      <a:pt x="1983336" y="1521734"/>
                    </a:lnTo>
                    <a:cubicBezTo>
                      <a:pt x="1983336" y="1590314"/>
                      <a:pt x="1927456" y="1646194"/>
                      <a:pt x="1858876" y="1646194"/>
                    </a:cubicBezTo>
                    <a:close/>
                  </a:path>
                </a:pathLst>
              </a:custGeom>
              <a:solidFill>
                <a:srgbClr val="FEE6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2543185" y="7193565"/>
              <a:ext cx="7756989" cy="28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80"/>
                </a:lnSpc>
                <a:spcBef>
                  <a:spcPct val="0"/>
                </a:spcBef>
              </a:pPr>
              <a:endParaRPr lang="en-US" sz="1400" u="none" spc="140" dirty="0">
                <a:solidFill>
                  <a:srgbClr val="191919"/>
                </a:solidFill>
                <a:latin typeface="Telegraf Medium"/>
              </a:endParaRPr>
            </a:p>
          </p:txBody>
        </p:sp>
      </p:grp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4DD05F0F-54F7-46DF-824B-CD1DF331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73" y="0"/>
            <a:ext cx="13045245" cy="7353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75570" y="9018270"/>
            <a:ext cx="808373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0"/>
              </a:lnSpc>
            </a:pPr>
            <a:r>
              <a:rPr lang="en-US" sz="2075">
                <a:solidFill>
                  <a:srgbClr val="FFFFFF"/>
                </a:solidFill>
                <a:latin typeface="Telegraf Bold"/>
              </a:rPr>
              <a:t>Atrae a la audiencia con elementos visuales impresionantes.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028700" y="838823"/>
            <a:ext cx="879023" cy="760754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0D9F1BED-6B95-4B30-982F-CF3CC658DD39}"/>
              </a:ext>
            </a:extLst>
          </p:cNvPr>
          <p:cNvSpPr txBox="1"/>
          <p:nvPr/>
        </p:nvSpPr>
        <p:spPr>
          <a:xfrm>
            <a:off x="228600" y="4712789"/>
            <a:ext cx="6375773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00"/>
              </a:lnSpc>
            </a:pPr>
            <a:r>
              <a:rPr lang="en-US" sz="10000" dirty="0">
                <a:solidFill>
                  <a:srgbClr val="191919"/>
                </a:solidFill>
                <a:latin typeface="Telegraf Bold Bold"/>
              </a:rPr>
              <a:t>Hoja 1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F1787297-D243-4F39-868E-FB2EDDB7D35C}"/>
              </a:ext>
            </a:extLst>
          </p:cNvPr>
          <p:cNvSpPr txBox="1"/>
          <p:nvPr/>
        </p:nvSpPr>
        <p:spPr>
          <a:xfrm>
            <a:off x="1028700" y="7986295"/>
            <a:ext cx="107823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5"/>
              </a:lnSpc>
            </a:pPr>
            <a:r>
              <a:rPr lang="en-US" sz="1875" dirty="0">
                <a:solidFill>
                  <a:srgbClr val="191919"/>
                </a:solidFill>
                <a:latin typeface="Telegraf"/>
              </a:rPr>
              <a:t>En la primer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pestaña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,  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se </a:t>
            </a:r>
            <a:r>
              <a:rPr lang="en-US" sz="1875" dirty="0" err="1" smtClean="0">
                <a:solidFill>
                  <a:srgbClr val="191919"/>
                </a:solidFill>
                <a:latin typeface="Telegraf"/>
              </a:rPr>
              <a:t>presentan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los datos de los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fabricantes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:</a:t>
            </a: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Grafico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columnas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apiladas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facturacion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lograda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cada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marca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Gráfico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barras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apiladas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las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ventas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cada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modelo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, y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su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composicion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regional</a:t>
            </a: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TreeMap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el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Share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participación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xmlns="" id="{C3617A24-DE02-4225-A0B5-F3B6B5DD378F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5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8700" y="838823"/>
            <a:ext cx="879023" cy="7607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878689" y="3848100"/>
            <a:ext cx="8285089" cy="6876727"/>
            <a:chOff x="0" y="0"/>
            <a:chExt cx="11046785" cy="916897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046785" cy="9168970"/>
              <a:chOff x="0" y="0"/>
              <a:chExt cx="1983336" cy="164619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83336" cy="1646194"/>
              </a:xfrm>
              <a:custGeom>
                <a:avLst/>
                <a:gdLst/>
                <a:ahLst/>
                <a:cxnLst/>
                <a:rect l="l" t="t" r="r" b="b"/>
                <a:pathLst>
                  <a:path w="1983336" h="1646194">
                    <a:moveTo>
                      <a:pt x="1858876" y="1646194"/>
                    </a:moveTo>
                    <a:lnTo>
                      <a:pt x="124460" y="1646194"/>
                    </a:lnTo>
                    <a:cubicBezTo>
                      <a:pt x="55880" y="1646194"/>
                      <a:pt x="0" y="1590314"/>
                      <a:pt x="0" y="152173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58876" y="0"/>
                    </a:lnTo>
                    <a:cubicBezTo>
                      <a:pt x="1927456" y="0"/>
                      <a:pt x="1983336" y="55880"/>
                      <a:pt x="1983336" y="124460"/>
                    </a:cubicBezTo>
                    <a:lnTo>
                      <a:pt x="1983336" y="1521734"/>
                    </a:lnTo>
                    <a:cubicBezTo>
                      <a:pt x="1983336" y="1590314"/>
                      <a:pt x="1927456" y="1646194"/>
                      <a:pt x="1858876" y="1646194"/>
                    </a:cubicBezTo>
                    <a:close/>
                  </a:path>
                </a:pathLst>
              </a:custGeom>
              <a:solidFill>
                <a:srgbClr val="FEE6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2543185" y="7193565"/>
              <a:ext cx="7756989" cy="28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80"/>
                </a:lnSpc>
                <a:spcBef>
                  <a:spcPct val="0"/>
                </a:spcBef>
              </a:pPr>
              <a:endParaRPr lang="en-US" sz="1400" u="none" spc="140" dirty="0">
                <a:solidFill>
                  <a:srgbClr val="191919"/>
                </a:solidFill>
                <a:latin typeface="Telegraf Medium"/>
              </a:endParaRPr>
            </a:p>
          </p:txBody>
        </p:sp>
      </p:grp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4A661563-C28C-4880-B38D-9460883D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292" y="1"/>
            <a:ext cx="13217768" cy="742949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2CC8A44C-78BE-4570-97C1-7213870655EA}"/>
              </a:ext>
            </a:extLst>
          </p:cNvPr>
          <p:cNvSpPr txBox="1"/>
          <p:nvPr/>
        </p:nvSpPr>
        <p:spPr>
          <a:xfrm>
            <a:off x="228600" y="4712789"/>
            <a:ext cx="6375773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00"/>
              </a:lnSpc>
            </a:pPr>
            <a:r>
              <a:rPr lang="en-US" sz="10000" dirty="0">
                <a:solidFill>
                  <a:srgbClr val="191919"/>
                </a:solidFill>
                <a:latin typeface="Telegraf Bold Bold"/>
              </a:rPr>
              <a:t>Hoja 2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5EA75A75-DE9F-4BF7-B67A-CF77CC2F715C}"/>
              </a:ext>
            </a:extLst>
          </p:cNvPr>
          <p:cNvSpPr txBox="1"/>
          <p:nvPr/>
        </p:nvSpPr>
        <p:spPr>
          <a:xfrm>
            <a:off x="1028700" y="7986295"/>
            <a:ext cx="123063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5"/>
              </a:lnSpc>
            </a:pPr>
            <a:r>
              <a:rPr lang="en-US" sz="1875" dirty="0">
                <a:solidFill>
                  <a:srgbClr val="191919"/>
                </a:solidFill>
                <a:latin typeface="Telegraf"/>
              </a:rPr>
              <a:t>En 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segunda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pestaña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, 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el </a:t>
            </a:r>
            <a:r>
              <a:rPr lang="en-US" sz="1875" dirty="0" err="1" smtClean="0">
                <a:solidFill>
                  <a:srgbClr val="191919"/>
                </a:solidFill>
                <a:latin typeface="Telegraf"/>
              </a:rPr>
              <a:t>enfoque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 se </a:t>
            </a:r>
            <a:r>
              <a:rPr lang="en-US" sz="1875" dirty="0" err="1" smtClean="0">
                <a:solidFill>
                  <a:srgbClr val="191919"/>
                </a:solidFill>
                <a:latin typeface="Telegraf"/>
              </a:rPr>
              <a:t>encuentra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 en 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los datos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sucursal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Grafico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barras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apiladas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el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Ranking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vendedores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,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detallando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composicion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ventas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marca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.</a:t>
            </a: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Gráfico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columnas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apiladas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facturación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acumulada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cada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succursal.</a:t>
            </a: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TreeMap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el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total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ventas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Gerencia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xmlns="" id="{8AFF531F-78D8-4E0D-B3DD-7E7BE2CA2793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44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28700" y="838823"/>
            <a:ext cx="879023" cy="76075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-878689" y="3837885"/>
            <a:ext cx="8285089" cy="6876727"/>
            <a:chOff x="0" y="0"/>
            <a:chExt cx="1983336" cy="16461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3336" cy="1646194"/>
            </a:xfrm>
            <a:custGeom>
              <a:avLst/>
              <a:gdLst/>
              <a:ahLst/>
              <a:cxnLst/>
              <a:rect l="l" t="t" r="r" b="b"/>
              <a:pathLst>
                <a:path w="1983336" h="1646194">
                  <a:moveTo>
                    <a:pt x="1858876" y="1646194"/>
                  </a:moveTo>
                  <a:lnTo>
                    <a:pt x="124460" y="1646194"/>
                  </a:lnTo>
                  <a:cubicBezTo>
                    <a:pt x="55880" y="1646194"/>
                    <a:pt x="0" y="1590314"/>
                    <a:pt x="0" y="15217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58876" y="0"/>
                  </a:lnTo>
                  <a:cubicBezTo>
                    <a:pt x="1927456" y="0"/>
                    <a:pt x="1983336" y="55880"/>
                    <a:pt x="1983336" y="124460"/>
                  </a:cubicBezTo>
                  <a:lnTo>
                    <a:pt x="1983336" y="1521734"/>
                  </a:lnTo>
                  <a:cubicBezTo>
                    <a:pt x="1983336" y="1590314"/>
                    <a:pt x="1927456" y="1646194"/>
                    <a:pt x="1858876" y="1646194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</p:grp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F861BC78-6641-477A-BA46-593FFDC4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0"/>
            <a:ext cx="13411201" cy="7591246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85DF4DF1-CCFD-48A7-8AEA-0A83DF17508D}"/>
              </a:ext>
            </a:extLst>
          </p:cNvPr>
          <p:cNvSpPr txBox="1"/>
          <p:nvPr/>
        </p:nvSpPr>
        <p:spPr>
          <a:xfrm>
            <a:off x="228600" y="4712789"/>
            <a:ext cx="6375773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00"/>
              </a:lnSpc>
            </a:pPr>
            <a:r>
              <a:rPr lang="en-US" sz="10000" dirty="0">
                <a:solidFill>
                  <a:srgbClr val="191919"/>
                </a:solidFill>
                <a:latin typeface="Telegraf Bold Bold"/>
              </a:rPr>
              <a:t>Hoja 3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23C25A60-437D-4A9C-B132-029DA5C689E1}"/>
              </a:ext>
            </a:extLst>
          </p:cNvPr>
          <p:cNvSpPr txBox="1"/>
          <p:nvPr/>
        </p:nvSpPr>
        <p:spPr>
          <a:xfrm>
            <a:off x="1028700" y="7986295"/>
            <a:ext cx="123063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5"/>
              </a:lnSpc>
            </a:pPr>
            <a:r>
              <a:rPr lang="en-US" sz="1875" dirty="0">
                <a:solidFill>
                  <a:srgbClr val="191919"/>
                </a:solidFill>
                <a:latin typeface="Telegraf"/>
              </a:rPr>
              <a:t>En 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tercer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pestaña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, 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el </a:t>
            </a:r>
            <a:r>
              <a:rPr lang="en-US" sz="1875" dirty="0" err="1" smtClean="0">
                <a:solidFill>
                  <a:srgbClr val="191919"/>
                </a:solidFill>
                <a:latin typeface="Telegraf"/>
              </a:rPr>
              <a:t>enfoque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 smtClean="0">
                <a:solidFill>
                  <a:srgbClr val="191919"/>
                </a:solidFill>
                <a:latin typeface="Telegraf"/>
              </a:rPr>
              <a:t>esta</a:t>
            </a:r>
            <a:r>
              <a:rPr lang="en-US" sz="1875" dirty="0" smtClean="0">
                <a:solidFill>
                  <a:srgbClr val="191919"/>
                </a:solidFill>
                <a:latin typeface="Telegraf"/>
              </a:rPr>
              <a:t> en 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la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tendencia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productos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Grafico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linea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con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ventas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semanales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por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fabricante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.</a:t>
            </a:r>
          </a:p>
          <a:p>
            <a:pPr>
              <a:lnSpc>
                <a:spcPts val="2625"/>
              </a:lnSpc>
            </a:pPr>
            <a:r>
              <a:rPr lang="en-US" sz="1875" dirty="0" err="1">
                <a:solidFill>
                  <a:srgbClr val="191919"/>
                </a:solidFill>
                <a:latin typeface="Telegraf"/>
              </a:rPr>
              <a:t>Grafico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dispersion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en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base al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modelo</a:t>
            </a:r>
            <a:r>
              <a:rPr lang="en-US" sz="1875" dirty="0">
                <a:solidFill>
                  <a:srgbClr val="191919"/>
                </a:solidFill>
                <a:latin typeface="Telegraf"/>
              </a:rPr>
              <a:t> de </a:t>
            </a:r>
            <a:r>
              <a:rPr lang="en-US" sz="1875" dirty="0" err="1">
                <a:solidFill>
                  <a:srgbClr val="191919"/>
                </a:solidFill>
                <a:latin typeface="Telegraf"/>
              </a:rPr>
              <a:t>celular</a:t>
            </a:r>
            <a:endParaRPr lang="en-US" sz="1875" dirty="0">
              <a:solidFill>
                <a:srgbClr val="191919"/>
              </a:solidFill>
              <a:latin typeface="Telegraf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xmlns="" id="{B77E7016-6212-4AAD-B39D-5F3C4CEF1E1D}"/>
              </a:ext>
            </a:extLst>
          </p:cNvPr>
          <p:cNvSpPr txBox="1">
            <a:spLocks/>
          </p:cNvSpPr>
          <p:nvPr/>
        </p:nvSpPr>
        <p:spPr>
          <a:xfrm>
            <a:off x="15790701" y="94184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3F5D033D-C96F-437F-8E9C-93528C0B9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699" y="1"/>
            <a:ext cx="13440317" cy="75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1099</Words>
  <Application>Microsoft Office PowerPoint</Application>
  <PresentationFormat>Personalizado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Telegraf</vt:lpstr>
      <vt:lpstr>Calibri</vt:lpstr>
      <vt:lpstr>Arimo</vt:lpstr>
      <vt:lpstr>Telegraf Medium</vt:lpstr>
      <vt:lpstr>Telegraf Bold</vt:lpstr>
      <vt:lpstr>Arial</vt:lpstr>
      <vt:lpstr>Consolas</vt:lpstr>
      <vt:lpstr>Telegraf Bold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Negro Amarillo Moderno Redes Sociales Tendencias en Marketing Presentación</dc:title>
  <dc:creator>RYZEN 5</dc:creator>
  <cp:lastModifiedBy>Cuenta Microsoft</cp:lastModifiedBy>
  <cp:revision>9</cp:revision>
  <dcterms:created xsi:type="dcterms:W3CDTF">2006-08-16T00:00:00Z</dcterms:created>
  <dcterms:modified xsi:type="dcterms:W3CDTF">2021-09-29T05:26:43Z</dcterms:modified>
  <dc:identifier>DAEqHMnJFH4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5e3078-6cfa-4e24-8c0c-d6f78be5c091_Enabled">
    <vt:lpwstr>true</vt:lpwstr>
  </property>
  <property fmtid="{D5CDD505-2E9C-101B-9397-08002B2CF9AE}" pid="3" name="MSIP_Label_2f5e3078-6cfa-4e24-8c0c-d6f78be5c091_SetDate">
    <vt:lpwstr>2021-09-15T20:16:57Z</vt:lpwstr>
  </property>
  <property fmtid="{D5CDD505-2E9C-101B-9397-08002B2CF9AE}" pid="4" name="MSIP_Label_2f5e3078-6cfa-4e24-8c0c-d6f78be5c091_Method">
    <vt:lpwstr>Standard</vt:lpwstr>
  </property>
  <property fmtid="{D5CDD505-2E9C-101B-9397-08002B2CF9AE}" pid="5" name="MSIP_Label_2f5e3078-6cfa-4e24-8c0c-d6f78be5c091_Name">
    <vt:lpwstr>Sin Clasificar</vt:lpwstr>
  </property>
  <property fmtid="{D5CDD505-2E9C-101B-9397-08002B2CF9AE}" pid="6" name="MSIP_Label_2f5e3078-6cfa-4e24-8c0c-d6f78be5c091_SiteId">
    <vt:lpwstr>05bfea77-f19c-471d-afa2-0c9093af8bdb</vt:lpwstr>
  </property>
  <property fmtid="{D5CDD505-2E9C-101B-9397-08002B2CF9AE}" pid="7" name="MSIP_Label_2f5e3078-6cfa-4e24-8c0c-d6f78be5c091_ActionId">
    <vt:lpwstr>7fca4b59-382b-4479-9f5f-9a3979a946bd</vt:lpwstr>
  </property>
  <property fmtid="{D5CDD505-2E9C-101B-9397-08002B2CF9AE}" pid="8" name="MSIP_Label_2f5e3078-6cfa-4e24-8c0c-d6f78be5c091_ContentBits">
    <vt:lpwstr>0</vt:lpwstr>
  </property>
</Properties>
</file>