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2" r:id="rId2"/>
    <p:sldId id="354" r:id="rId3"/>
    <p:sldId id="353" r:id="rId4"/>
    <p:sldId id="351" r:id="rId5"/>
    <p:sldId id="352" r:id="rId6"/>
    <p:sldId id="355" r:id="rId7"/>
    <p:sldId id="341" r:id="rId8"/>
    <p:sldId id="337" r:id="rId9"/>
    <p:sldId id="342" r:id="rId10"/>
    <p:sldId id="344" r:id="rId11"/>
    <p:sldId id="339" r:id="rId12"/>
    <p:sldId id="348" r:id="rId13"/>
    <p:sldId id="328" r:id="rId14"/>
    <p:sldId id="349" r:id="rId15"/>
    <p:sldId id="329" r:id="rId16"/>
    <p:sldId id="306" r:id="rId17"/>
    <p:sldId id="346" r:id="rId18"/>
    <p:sldId id="347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7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09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39d98c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e739d98c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1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65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2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67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002fe2c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002fe2c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9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861-B05E-9449-AA3A-81FE32DE22D5}" type="datetime1">
              <a:rPr lang="es-AR" smtClean="0"/>
              <a:t>7/8/2025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84F6-2EB9-934D-9C92-F1CA2326B062}" type="datetime1">
              <a:rPr lang="es-AR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AB97-10AB-FA40-ABEE-C8A246DE10D4}" type="datetime1">
              <a:rPr lang="es-AR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27EB0D50-AB33-4D41-A47C-E9B6FDC1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30B-FFB7-B349-B184-9940E74E3B2B}" type="datetime1">
              <a:rPr lang="es-AR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8B9-2700-204A-8D7E-F59EC298E2FB}" type="datetime1">
              <a:rPr lang="es-AR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EBB-B547-BD4A-B8F0-44EA72B323C0}" type="datetime1">
              <a:rPr lang="es-AR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688-0521-234D-989A-775355A297A7}" type="datetime1">
              <a:rPr lang="es-AR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E1D-447B-9D4B-815D-0FDBE38576E5}" type="datetime1">
              <a:rPr lang="es-AR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392-8FF9-9848-9C17-4C733D48CE8B}" type="datetime1">
              <a:rPr lang="es-AR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048-107E-A04C-93C0-2896D75F84A2}" type="datetime1">
              <a:rPr lang="es-AR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FCAB-AA41-7544-8B85-A8EDF660B85C}" type="datetime1">
              <a:rPr lang="es-AR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93C72C8-0796-AA49-81D3-5268D1F511E6}" type="datetime1">
              <a:rPr lang="es-AR" smtClean="0"/>
              <a:t>7/8/2025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72" r:id="rId12"/>
    <p:sldLayoutId id="21474837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Si desde línea de comandos usamos  (parados en cualquier lado)</a:t>
            </a:r>
          </a:p>
          <a:p>
            <a:pPr marL="0" indent="0">
              <a:buNone/>
            </a:pPr>
            <a:r>
              <a:rPr lang="en-GB" sz="2000" b="1" dirty="0" smtClean="0"/>
              <a:t>$ </a:t>
            </a:r>
            <a:r>
              <a:rPr lang="en-GB" sz="2000" b="1" dirty="0"/>
              <a:t>java  </a:t>
            </a:r>
            <a:r>
              <a:rPr lang="en-GB" sz="2000" b="1" dirty="0" smtClean="0">
                <a:solidFill>
                  <a:srgbClr val="FF0000"/>
                </a:solidFill>
              </a:rPr>
              <a:t>-</a:t>
            </a:r>
            <a:r>
              <a:rPr lang="en-GB" sz="2000" b="1" dirty="0" err="1" smtClean="0">
                <a:solidFill>
                  <a:srgbClr val="FF0000"/>
                </a:solidFill>
              </a:rPr>
              <a:t>cp</a:t>
            </a:r>
            <a:r>
              <a:rPr lang="en-GB" sz="2000" b="1" dirty="0" smtClean="0">
                <a:solidFill>
                  <a:srgbClr val="FF0000"/>
                </a:solidFill>
              </a:rPr>
              <a:t>  </a:t>
            </a:r>
            <a:r>
              <a:rPr lang="en-GB" sz="2000" b="1" dirty="0"/>
              <a:t>c:\Users\lgomez\.</a:t>
            </a:r>
            <a:r>
              <a:rPr lang="en-GB" sz="2000" b="1" dirty="0" smtClean="0"/>
              <a:t>m2\repository\ar\edu\itba\eda\AnalysisTime\1\AnalysisTime-1.jar   </a:t>
            </a:r>
            <a:r>
              <a:rPr lang="en-GB" sz="2000" b="1" dirty="0" smtClean="0">
                <a:solidFill>
                  <a:srgbClr val="FF0000"/>
                </a:solidFill>
              </a:rPr>
              <a:t>Proof</a:t>
            </a:r>
            <a:r>
              <a:rPr lang="en-GB" sz="2000" b="1" dirty="0" smtClean="0"/>
              <a:t>	</a:t>
            </a:r>
            <a:endParaRPr lang="es-AR" sz="2000" dirty="0"/>
          </a:p>
          <a:p>
            <a:pPr marL="0" indent="0" algn="just">
              <a:buNone/>
            </a:pPr>
            <a:r>
              <a:rPr lang="es-AR" dirty="0" smtClean="0"/>
              <a:t>¿</a:t>
            </a:r>
            <a:r>
              <a:rPr lang="es-AR" dirty="0" smtClean="0"/>
              <a:t>Qué sucede</a:t>
            </a:r>
            <a:r>
              <a:rPr lang="es-AR" dirty="0" smtClean="0"/>
              <a:t>?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965702"/>
            <a:ext cx="8763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Si se quiere incluir en nuestro </a:t>
            </a:r>
            <a:r>
              <a:rPr lang="es-AR" dirty="0" err="1" smtClean="0"/>
              <a:t>jar</a:t>
            </a:r>
            <a:r>
              <a:rPr lang="es-AR" dirty="0" smtClean="0"/>
              <a:t>, otras bibliotecas que usar directa/indirectamente usamos otro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plugin</a:t>
            </a:r>
            <a:r>
              <a:rPr lang="es-AR" dirty="0" smtClean="0"/>
              <a:t>. Regenerar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install</a:t>
            </a:r>
            <a:endParaRPr lang="es-AR" dirty="0" smtClean="0"/>
          </a:p>
          <a:p>
            <a:pPr marL="0" indent="0">
              <a:buNone/>
            </a:pPr>
            <a:r>
              <a:rPr lang="es-AR" dirty="0"/>
              <a:t>&lt;</a:t>
            </a:r>
            <a:r>
              <a:rPr lang="es-AR" dirty="0" err="1"/>
              <a:t>plugin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&lt;</a:t>
            </a:r>
            <a:r>
              <a:rPr lang="es-AR" dirty="0" err="1"/>
              <a:t>groupId</a:t>
            </a:r>
            <a:r>
              <a:rPr lang="es-AR" dirty="0"/>
              <a:t>&gt;</a:t>
            </a:r>
            <a:r>
              <a:rPr lang="es-AR" dirty="0" err="1"/>
              <a:t>org.apache.maven.plugins</a:t>
            </a:r>
            <a:r>
              <a:rPr lang="es-AR" dirty="0"/>
              <a:t>&lt;/</a:t>
            </a:r>
            <a:r>
              <a:rPr lang="es-AR" dirty="0" err="1"/>
              <a:t>groupId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	&lt;</a:t>
            </a:r>
            <a:r>
              <a:rPr lang="es-AR" dirty="0" err="1"/>
              <a:t>artifactId</a:t>
            </a:r>
            <a:r>
              <a:rPr lang="es-AR" dirty="0"/>
              <a:t>&gt;</a:t>
            </a:r>
            <a:r>
              <a:rPr lang="es-AR" dirty="0" err="1"/>
              <a:t>maven-assembly-plugin</a:t>
            </a:r>
            <a:r>
              <a:rPr lang="es-AR" dirty="0"/>
              <a:t>&lt;/</a:t>
            </a:r>
            <a:r>
              <a:rPr lang="es-AR" dirty="0" err="1"/>
              <a:t>artifactId</a:t>
            </a:r>
            <a:r>
              <a:rPr lang="es-AR" dirty="0" smtClean="0"/>
              <a:t>&gt;</a:t>
            </a:r>
          </a:p>
          <a:p>
            <a:pPr marL="0" indent="0">
              <a:buNone/>
            </a:pPr>
            <a:r>
              <a:rPr lang="es-AR" dirty="0" smtClean="0"/>
              <a:t>	&lt;</a:t>
            </a:r>
            <a:r>
              <a:rPr lang="es-AR" dirty="0" err="1" smtClean="0"/>
              <a:t>version</a:t>
            </a:r>
            <a:r>
              <a:rPr lang="es-AR" dirty="0" smtClean="0"/>
              <a:t>&gt;3.6.0&lt;/</a:t>
            </a:r>
            <a:r>
              <a:rPr lang="es-AR" dirty="0" err="1"/>
              <a:t>version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 &lt;</a:t>
            </a:r>
            <a:r>
              <a:rPr lang="es-AR" dirty="0" err="1"/>
              <a:t>executions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  	        </a:t>
            </a:r>
            <a:r>
              <a:rPr lang="en-GB" dirty="0"/>
              <a:t>&lt;execution&gt;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</a:t>
            </a:r>
            <a:r>
              <a:rPr lang="en-GB" dirty="0" smtClean="0"/>
              <a:t>&lt;</a:t>
            </a:r>
            <a:r>
              <a:rPr lang="en-GB" dirty="0"/>
              <a:t>phase&gt;package&lt;/phase&gt;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      &lt;</a:t>
            </a:r>
            <a:r>
              <a:rPr lang="en-GB" dirty="0"/>
              <a:t>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smtClean="0"/>
              <a:t>     &lt;</a:t>
            </a:r>
            <a:r>
              <a:rPr lang="en-GB" dirty="0"/>
              <a:t>goal&gt;single&lt;/goal&gt;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dirty="0" smtClean="0"/>
              <a:t>     &lt;/</a:t>
            </a:r>
            <a:r>
              <a:rPr lang="en-GB" dirty="0"/>
              <a:t>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&lt;configuration&gt;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	</a:t>
            </a:r>
            <a:r>
              <a:rPr lang="en-GB" dirty="0" smtClean="0"/>
              <a:t>&lt;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   				</a:t>
            </a:r>
            <a:r>
              <a:rPr lang="en-GB" dirty="0">
                <a:solidFill>
                  <a:srgbClr val="0070C0"/>
                </a:solidFill>
              </a:rPr>
              <a:t>&lt;</a:t>
            </a:r>
            <a:r>
              <a:rPr lang="en-GB" dirty="0" err="1">
                <a:solidFill>
                  <a:srgbClr val="0070C0"/>
                </a:solidFill>
              </a:rPr>
              <a:t>descriptorRef</a:t>
            </a:r>
            <a:r>
              <a:rPr lang="en-GB" dirty="0">
                <a:solidFill>
                  <a:srgbClr val="0070C0"/>
                </a:solidFill>
              </a:rPr>
              <a:t>&gt;jar-with-dependencies&lt;/</a:t>
            </a:r>
            <a:r>
              <a:rPr lang="en-GB" dirty="0" err="1">
                <a:solidFill>
                  <a:srgbClr val="0070C0"/>
                </a:solidFill>
              </a:rPr>
              <a:t>descriptorRef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endParaRPr lang="es-A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      			</a:t>
            </a:r>
            <a:r>
              <a:rPr lang="en-GB" dirty="0" smtClean="0"/>
              <a:t>&lt;/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	</a:t>
            </a:r>
            <a:r>
              <a:rPr lang="en-GB" dirty="0" smtClean="0"/>
              <a:t>       </a:t>
            </a:r>
            <a:r>
              <a:rPr lang="en-GB" dirty="0"/>
              <a:t>&lt;/configuration&gt;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 </a:t>
            </a:r>
            <a:r>
              <a:rPr lang="en-GB" dirty="0" smtClean="0"/>
              <a:t>         &lt;/</a:t>
            </a:r>
            <a:r>
              <a:rPr lang="en-GB" dirty="0"/>
              <a:t>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	 </a:t>
            </a:r>
            <a:r>
              <a:rPr lang="es-MX" dirty="0"/>
              <a:t>&lt;/</a:t>
            </a:r>
            <a:r>
              <a:rPr lang="es-MX" dirty="0" err="1"/>
              <a:t>executions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&lt;/</a:t>
            </a:r>
            <a:r>
              <a:rPr lang="es-MX" dirty="0" err="1"/>
              <a:t>plugin</a:t>
            </a:r>
            <a:r>
              <a:rPr lang="es-MX" dirty="0"/>
              <a:t>&gt;     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5.6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339390" y="3644536"/>
            <a:ext cx="8437110" cy="2782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Intentar ejecutar desde línea de comandos el archivo </a:t>
            </a:r>
            <a:r>
              <a:rPr lang="es-AR" sz="1800" dirty="0" err="1" smtClean="0">
                <a:solidFill>
                  <a:schemeClr val="tx1"/>
                </a:solidFill>
              </a:rPr>
              <a:t>jar</a:t>
            </a:r>
            <a:r>
              <a:rPr lang="es-AR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GB" sz="2800" b="1" dirty="0" smtClean="0">
                <a:solidFill>
                  <a:schemeClr val="tx1"/>
                </a:solidFill>
              </a:rPr>
              <a:t>$ java </a:t>
            </a:r>
            <a:r>
              <a:rPr lang="en-GB" sz="2800" b="1" dirty="0" smtClean="0">
                <a:solidFill>
                  <a:srgbClr val="FF0000"/>
                </a:solidFill>
              </a:rPr>
              <a:t>–</a:t>
            </a:r>
            <a:r>
              <a:rPr lang="en-GB" sz="2800" b="1" dirty="0" err="1" smtClean="0">
                <a:solidFill>
                  <a:srgbClr val="FF0000"/>
                </a:solidFill>
              </a:rPr>
              <a:t>cp</a:t>
            </a:r>
            <a:r>
              <a:rPr lang="en-GB" sz="2800" b="1" dirty="0" smtClean="0">
                <a:solidFill>
                  <a:srgbClr val="FF0000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</a:t>
            </a:r>
            <a:r>
              <a:rPr lang="en-GB" sz="2800" b="1" dirty="0">
                <a:solidFill>
                  <a:schemeClr val="tx1"/>
                </a:solidFill>
              </a:rPr>
              <a:t>:\Users\lgomez\.</a:t>
            </a:r>
            <a:r>
              <a:rPr lang="en-GB" sz="2800" b="1" dirty="0" smtClean="0">
                <a:solidFill>
                  <a:schemeClr val="tx1"/>
                </a:solidFill>
              </a:rPr>
              <a:t>m2\repository\ar\edu\itba\eda\AnalysisTime\1\</a:t>
            </a:r>
            <a:r>
              <a:rPr lang="en-GB" b="1" dirty="0" smtClean="0">
                <a:solidFill>
                  <a:schemeClr val="tx1"/>
                </a:solidFill>
              </a:rPr>
              <a:t>AnalysisTime-1-jar-with-dependencies.jar  </a:t>
            </a:r>
            <a:r>
              <a:rPr lang="en-GB" b="1" dirty="0" smtClean="0">
                <a:solidFill>
                  <a:srgbClr val="FF0000"/>
                </a:solidFill>
              </a:rPr>
              <a:t>Proof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45" y="1588123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572" y="1846217"/>
            <a:ext cx="8229600" cy="4389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Si bien funciona OK, es engorroso pedirle al usuario que indique la clase que contiene el </a:t>
            </a:r>
            <a:r>
              <a:rPr lang="es-AR" dirty="0" err="1" smtClean="0"/>
              <a:t>main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Si ejecutamos sin indicar “</a:t>
            </a:r>
            <a:r>
              <a:rPr lang="es-AR" dirty="0" err="1" smtClean="0"/>
              <a:t>Proof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GB" b="1" dirty="0"/>
              <a:t>$ </a:t>
            </a:r>
            <a:r>
              <a:rPr lang="en-GB" b="1" dirty="0" smtClean="0"/>
              <a:t>java </a:t>
            </a:r>
            <a:r>
              <a:rPr lang="en-GB" b="1" dirty="0" smtClean="0">
                <a:solidFill>
                  <a:srgbClr val="FF0000"/>
                </a:solidFill>
              </a:rPr>
              <a:t>–jar </a:t>
            </a:r>
            <a:r>
              <a:rPr lang="en-GB" sz="2800" b="1" dirty="0"/>
              <a:t>c:\Users\lgomez\.m2\repository\ar\edu\itba\eda\AnalysisTime\1\AnalysisTime-1-jar-with-dependencies.jar </a:t>
            </a:r>
            <a:endParaRPr lang="en-GB" sz="2800" b="1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No funciona.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Agregar al </a:t>
            </a:r>
            <a:r>
              <a:rPr lang="es-AR" sz="2000" dirty="0" err="1"/>
              <a:t>pom</a:t>
            </a:r>
            <a:r>
              <a:rPr lang="es-AR" sz="2000" dirty="0"/>
              <a:t>  “</a:t>
            </a:r>
            <a:r>
              <a:rPr lang="es-AR" sz="2000" dirty="0" err="1"/>
              <a:t>mainClass</a:t>
            </a:r>
            <a:r>
              <a:rPr lang="es-AR" sz="2000" dirty="0"/>
              <a:t>”:  </a:t>
            </a:r>
            <a:r>
              <a:rPr lang="es-AR" sz="2000" dirty="0" err="1" smtClean="0"/>
              <a:t>package.nombreClass</a:t>
            </a:r>
            <a:endParaRPr lang="es-AR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Si se quiere incluir en nuestro </a:t>
            </a:r>
            <a:r>
              <a:rPr lang="es-AR" dirty="0" err="1" smtClean="0"/>
              <a:t>jar</a:t>
            </a:r>
            <a:r>
              <a:rPr lang="es-AR" dirty="0" smtClean="0"/>
              <a:t>, otras bibliotecas que usar directa/indirectamente usamos otro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plugin</a:t>
            </a:r>
            <a:r>
              <a:rPr lang="es-AR" dirty="0" smtClean="0"/>
              <a:t>. Regenerar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install</a:t>
            </a:r>
            <a:endParaRPr lang="es-AR" dirty="0" smtClean="0"/>
          </a:p>
          <a:p>
            <a:pPr marL="0" indent="0">
              <a:buNone/>
            </a:pPr>
            <a:r>
              <a:rPr lang="es-AR" dirty="0"/>
              <a:t>&lt;</a:t>
            </a:r>
            <a:r>
              <a:rPr lang="es-AR" dirty="0" err="1"/>
              <a:t>plugin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&lt;</a:t>
            </a:r>
            <a:r>
              <a:rPr lang="es-AR" dirty="0" err="1"/>
              <a:t>groupId</a:t>
            </a:r>
            <a:r>
              <a:rPr lang="es-AR" dirty="0"/>
              <a:t>&gt;</a:t>
            </a:r>
            <a:r>
              <a:rPr lang="es-AR" dirty="0" err="1"/>
              <a:t>org.apache.maven.plugins</a:t>
            </a:r>
            <a:r>
              <a:rPr lang="es-AR" dirty="0"/>
              <a:t>&lt;/</a:t>
            </a:r>
            <a:r>
              <a:rPr lang="es-AR" dirty="0" err="1"/>
              <a:t>groupId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	&lt;</a:t>
            </a:r>
            <a:r>
              <a:rPr lang="es-AR" dirty="0" err="1"/>
              <a:t>artifactId</a:t>
            </a:r>
            <a:r>
              <a:rPr lang="es-AR" dirty="0"/>
              <a:t>&gt;</a:t>
            </a:r>
            <a:r>
              <a:rPr lang="es-AR" dirty="0" err="1"/>
              <a:t>maven-assembly-plugin</a:t>
            </a:r>
            <a:r>
              <a:rPr lang="es-AR" dirty="0"/>
              <a:t>&lt;/</a:t>
            </a:r>
            <a:r>
              <a:rPr lang="es-AR" dirty="0" err="1"/>
              <a:t>artifactId</a:t>
            </a:r>
            <a:r>
              <a:rPr lang="es-AR" dirty="0" smtClean="0"/>
              <a:t>&gt;</a:t>
            </a:r>
          </a:p>
          <a:p>
            <a:pPr marL="0" indent="0">
              <a:buNone/>
            </a:pPr>
            <a:r>
              <a:rPr lang="es-AR" dirty="0" smtClean="0"/>
              <a:t>	&lt;</a:t>
            </a:r>
            <a:r>
              <a:rPr lang="es-AR" dirty="0" err="1"/>
              <a:t>version</a:t>
            </a:r>
            <a:r>
              <a:rPr lang="es-AR" dirty="0"/>
              <a:t>&gt;3.3.0&lt;/</a:t>
            </a:r>
            <a:r>
              <a:rPr lang="es-AR" dirty="0" err="1"/>
              <a:t>version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 &lt;</a:t>
            </a:r>
            <a:r>
              <a:rPr lang="es-AR" dirty="0" err="1"/>
              <a:t>executions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  	        </a:t>
            </a:r>
            <a:r>
              <a:rPr lang="en-GB" dirty="0"/>
              <a:t>&lt;execution&gt;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</a:t>
            </a:r>
            <a:r>
              <a:rPr lang="en-GB" dirty="0" smtClean="0"/>
              <a:t>&lt;</a:t>
            </a:r>
            <a:r>
              <a:rPr lang="en-GB" dirty="0"/>
              <a:t>phase&gt;package&lt;/phase&gt;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      &lt;</a:t>
            </a:r>
            <a:r>
              <a:rPr lang="en-GB" dirty="0"/>
              <a:t>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smtClean="0"/>
              <a:t>     &lt;</a:t>
            </a:r>
            <a:r>
              <a:rPr lang="en-GB" dirty="0"/>
              <a:t>goal&gt;single&lt;/goal&gt;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dirty="0" smtClean="0"/>
              <a:t>     &lt;/</a:t>
            </a:r>
            <a:r>
              <a:rPr lang="en-GB" dirty="0"/>
              <a:t>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&lt;configuration&gt;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	</a:t>
            </a:r>
            <a:r>
              <a:rPr lang="en-GB" dirty="0" smtClean="0"/>
              <a:t>&lt;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   				&lt;</a:t>
            </a:r>
            <a:r>
              <a:rPr lang="en-GB" dirty="0" err="1"/>
              <a:t>descriptorRef</a:t>
            </a:r>
            <a:r>
              <a:rPr lang="en-GB" dirty="0"/>
              <a:t>&gt;jar-with-dependencies&lt;/</a:t>
            </a:r>
            <a:r>
              <a:rPr lang="en-GB" dirty="0" err="1"/>
              <a:t>descriptorRef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	</a:t>
            </a:r>
            <a:r>
              <a:rPr lang="en-GB" dirty="0" smtClean="0"/>
              <a:t>&lt;/</a:t>
            </a:r>
            <a:r>
              <a:rPr lang="en-GB" dirty="0" err="1"/>
              <a:t>descriptorRefs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GB" dirty="0"/>
              <a:t>   		</a:t>
            </a:r>
            <a:r>
              <a:rPr lang="en-GB" dirty="0" smtClean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 </a:t>
            </a:r>
            <a:r>
              <a:rPr lang="en-GB" dirty="0"/>
              <a:t>&lt;/configuration&gt;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 </a:t>
            </a:r>
            <a:r>
              <a:rPr lang="en-GB" dirty="0" smtClean="0"/>
              <a:t>         &lt;/</a:t>
            </a:r>
            <a:r>
              <a:rPr lang="en-GB" dirty="0"/>
              <a:t>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	 </a:t>
            </a:r>
            <a:r>
              <a:rPr lang="es-MX" dirty="0"/>
              <a:t>&lt;/</a:t>
            </a:r>
            <a:r>
              <a:rPr lang="es-MX" dirty="0" err="1"/>
              <a:t>executions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&lt;/</a:t>
            </a:r>
            <a:r>
              <a:rPr lang="es-MX" dirty="0" err="1"/>
              <a:t>plugin</a:t>
            </a:r>
            <a:r>
              <a:rPr lang="es-MX" dirty="0"/>
              <a:t>&gt;     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Flecha a la derecha con bandas 5"/>
          <p:cNvSpPr/>
          <p:nvPr/>
        </p:nvSpPr>
        <p:spPr>
          <a:xfrm>
            <a:off x="3317966" y="4898571"/>
            <a:ext cx="1254034" cy="64008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754880" y="4741816"/>
            <a:ext cx="3644537" cy="13532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&lt;</a:t>
            </a:r>
            <a:r>
              <a:rPr lang="es-AR" sz="1200" dirty="0">
                <a:solidFill>
                  <a:srgbClr val="268BD2"/>
                </a:solidFill>
                <a:latin typeface="Palatino Linotype" panose="02040502050505030304" pitchFamily="18" charset="0"/>
              </a:rPr>
              <a:t>archive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&gt;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   &lt;</a:t>
            </a:r>
            <a:r>
              <a:rPr lang="es-AR" sz="1200" dirty="0" err="1">
                <a:solidFill>
                  <a:srgbClr val="268BD2"/>
                </a:solidFill>
                <a:latin typeface="Palatino Linotype" panose="02040502050505030304" pitchFamily="18" charset="0"/>
              </a:rPr>
              <a:t>manifest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&gt;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       &lt;</a:t>
            </a:r>
            <a:r>
              <a:rPr lang="es-AR" sz="1200" dirty="0" err="1">
                <a:solidFill>
                  <a:srgbClr val="268BD2"/>
                </a:solidFill>
                <a:latin typeface="Palatino Linotype" panose="02040502050505030304" pitchFamily="18" charset="0"/>
              </a:rPr>
              <a:t>mainClass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&gt;</a:t>
            </a:r>
            <a:r>
              <a:rPr lang="es-AR" sz="12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main.Proof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&lt;/</a:t>
            </a:r>
            <a:r>
              <a:rPr lang="es-AR" sz="1200" dirty="0" err="1">
                <a:solidFill>
                  <a:srgbClr val="268BD2"/>
                </a:solidFill>
                <a:latin typeface="Palatino Linotype" panose="02040502050505030304" pitchFamily="18" charset="0"/>
              </a:rPr>
              <a:t>mainClass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&gt;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   &lt;/</a:t>
            </a:r>
            <a:r>
              <a:rPr lang="es-AR" sz="1200" dirty="0" err="1">
                <a:solidFill>
                  <a:srgbClr val="268BD2"/>
                </a:solidFill>
                <a:latin typeface="Palatino Linotype" panose="02040502050505030304" pitchFamily="18" charset="0"/>
              </a:rPr>
              <a:t>manifest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&gt;</a:t>
            </a:r>
          </a:p>
          <a:p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&lt;/</a:t>
            </a:r>
            <a:r>
              <a:rPr lang="es-AR" sz="1200" dirty="0">
                <a:solidFill>
                  <a:srgbClr val="268BD2"/>
                </a:solidFill>
                <a:latin typeface="Palatino Linotype" panose="02040502050505030304" pitchFamily="18" charset="0"/>
              </a:rPr>
              <a:t>archive</a:t>
            </a:r>
            <a:r>
              <a:rPr lang="es-AR" sz="1200" dirty="0">
                <a:solidFill>
                  <a:srgbClr val="000000"/>
                </a:solidFill>
                <a:latin typeface="Palatino Linotype" panose="02040502050505030304" pitchFamily="18" charset="0"/>
              </a:rPr>
              <a:t>&gt;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9763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¿Ejecuta el </a:t>
            </a:r>
            <a:r>
              <a:rPr lang="es-AR" dirty="0" err="1" smtClean="0"/>
              <a:t>jar</a:t>
            </a:r>
            <a:r>
              <a:rPr lang="es-AR" dirty="0" smtClean="0"/>
              <a:t> con dependencias ahora sin indicar la clase principal?</a:t>
            </a:r>
          </a:p>
          <a:p>
            <a:pPr marL="0" indent="0">
              <a:buNone/>
            </a:pPr>
            <a:r>
              <a:rPr lang="es-AR" dirty="0"/>
              <a:t>D:\ECD&gt;java </a:t>
            </a:r>
            <a:r>
              <a:rPr lang="es-AR" dirty="0">
                <a:solidFill>
                  <a:srgbClr val="0070C0"/>
                </a:solidFill>
              </a:rPr>
              <a:t>-</a:t>
            </a:r>
            <a:r>
              <a:rPr lang="es-AR" dirty="0" err="1">
                <a:solidFill>
                  <a:srgbClr val="0070C0"/>
                </a:solidFill>
              </a:rPr>
              <a:t>jar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/>
              <a:t>C:\Users\lgomez\.m2\repository\ar\edu\itba\eda\AnalysisTime\1\AnalysisTime-1-jar-with-dependencies.jar 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Explicar </a:t>
            </a:r>
            <a:r>
              <a:rPr lang="es-AR" dirty="0" smtClean="0"/>
              <a:t>por qué anda OK.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Abrir el </a:t>
            </a:r>
            <a:r>
              <a:rPr lang="es-AR" dirty="0" err="1" smtClean="0"/>
              <a:t>jar</a:t>
            </a:r>
            <a:r>
              <a:rPr lang="es-AR" dirty="0" smtClean="0"/>
              <a:t> que generó. </a:t>
            </a:r>
            <a:r>
              <a:rPr lang="es-AR" dirty="0"/>
              <a:t>¿</a:t>
            </a:r>
            <a:r>
              <a:rPr lang="es-AR" dirty="0" smtClean="0"/>
              <a:t>Qué tiene el archivo </a:t>
            </a:r>
            <a:r>
              <a:rPr lang="es-AR" dirty="0" err="1" smtClean="0"/>
              <a:t>Mainfest.mf</a:t>
            </a:r>
            <a:r>
              <a:rPr lang="es-AR" dirty="0" smtClean="0"/>
              <a:t>?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63080"/>
            <a:ext cx="8281851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57200" y="1935479"/>
            <a:ext cx="8229600" cy="166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 smtClean="0">
                <a:solidFill>
                  <a:schemeClr val="tx1"/>
                </a:solidFill>
              </a:rPr>
              <a:t>Actualmente, existe otra </a:t>
            </a:r>
            <a:r>
              <a:rPr lang="es-419" sz="2800" dirty="0">
                <a:solidFill>
                  <a:schemeClr val="tx1"/>
                </a:solidFill>
              </a:rPr>
              <a:t>implementación del </a:t>
            </a:r>
            <a:r>
              <a:rPr lang="es-419" sz="2800" dirty="0" err="1">
                <a:solidFill>
                  <a:schemeClr val="tx1"/>
                </a:solidFill>
              </a:rPr>
              <a:t>Timer</a:t>
            </a:r>
            <a:r>
              <a:rPr lang="es-419" sz="2800" dirty="0">
                <a:solidFill>
                  <a:schemeClr val="tx1"/>
                </a:solidFill>
              </a:rPr>
              <a:t>: Java 8 </a:t>
            </a:r>
            <a:r>
              <a:rPr lang="es-419" sz="2800" dirty="0" smtClean="0">
                <a:solidFill>
                  <a:schemeClr val="tx1"/>
                </a:solidFill>
              </a:rPr>
              <a:t>(nativo) también </a:t>
            </a:r>
            <a:r>
              <a:rPr lang="es-419" sz="2800" dirty="0">
                <a:solidFill>
                  <a:schemeClr val="tx1"/>
                </a:solidFill>
              </a:rPr>
              <a:t>agregó una biblioteca para manejo de </a:t>
            </a:r>
            <a:r>
              <a:rPr lang="es-419" sz="2800" dirty="0" err="1">
                <a:solidFill>
                  <a:schemeClr val="tx1"/>
                </a:solidFill>
              </a:rPr>
              <a:t>timers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16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37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6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A partir de Java 8, java agregó un manejo para </a:t>
            </a:r>
            <a:r>
              <a:rPr lang="es-AR" sz="1800" dirty="0" err="1" smtClean="0">
                <a:solidFill>
                  <a:schemeClr val="tx1"/>
                </a:solidFill>
              </a:rPr>
              <a:t>Timers</a:t>
            </a:r>
            <a:r>
              <a:rPr lang="es-AR" sz="1800" dirty="0" smtClean="0">
                <a:solidFill>
                  <a:schemeClr val="tx1"/>
                </a:solidFill>
              </a:rPr>
              <a:t>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Armar un nuevo proyecto </a:t>
            </a:r>
            <a:r>
              <a:rPr lang="es-AR" sz="1800" dirty="0" err="1" smtClean="0">
                <a:solidFill>
                  <a:schemeClr val="tx1"/>
                </a:solidFill>
              </a:rPr>
              <a:t>maven</a:t>
            </a:r>
            <a:r>
              <a:rPr lang="es-AR" sz="1800" dirty="0" smtClean="0">
                <a:solidFill>
                  <a:schemeClr val="tx1"/>
                </a:solidFill>
              </a:rPr>
              <a:t> para usar dicha API.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Nuestra versión 3 será un </a:t>
            </a:r>
            <a:r>
              <a:rPr lang="es-AR" sz="1800" dirty="0" err="1" smtClean="0">
                <a:solidFill>
                  <a:schemeClr val="tx1"/>
                </a:solidFill>
              </a:rPr>
              <a:t>wrapper</a:t>
            </a:r>
            <a:r>
              <a:rPr lang="es-AR" sz="1800" dirty="0" smtClean="0">
                <a:solidFill>
                  <a:schemeClr val="tx1"/>
                </a:solidFill>
              </a:rPr>
              <a:t> sobre la misma.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&lt;</a:t>
            </a:r>
            <a:r>
              <a:rPr lang="es-MX" dirty="0" err="1"/>
              <a:t>groupId</a:t>
            </a:r>
            <a:r>
              <a:rPr lang="es-MX" dirty="0"/>
              <a:t>&gt;</a:t>
            </a:r>
            <a:r>
              <a:rPr lang="es-MX" dirty="0" err="1"/>
              <a:t>ar.edu.itba.eda</a:t>
            </a:r>
            <a:r>
              <a:rPr lang="es-MX" dirty="0"/>
              <a:t>&lt;/</a:t>
            </a:r>
            <a:r>
              <a:rPr lang="es-MX" dirty="0" err="1"/>
              <a:t>groupId</a:t>
            </a:r>
            <a:r>
              <a:rPr lang="es-MX" dirty="0"/>
              <a:t>&gt;  </a:t>
            </a:r>
            <a:br>
              <a:rPr lang="es-MX" dirty="0"/>
            </a:br>
            <a:r>
              <a:rPr lang="es-MX" dirty="0"/>
              <a:t> &lt;</a:t>
            </a:r>
            <a:r>
              <a:rPr lang="es-MX" dirty="0" err="1"/>
              <a:t>artifactId</a:t>
            </a:r>
            <a:r>
              <a:rPr lang="es-MX" dirty="0"/>
              <a:t>&gt;</a:t>
            </a:r>
            <a:r>
              <a:rPr lang="es-MX" dirty="0" err="1"/>
              <a:t>TimerNativo</a:t>
            </a:r>
            <a:r>
              <a:rPr lang="es-MX" dirty="0"/>
              <a:t>&lt;/</a:t>
            </a:r>
            <a:r>
              <a:rPr lang="es-MX" dirty="0" err="1"/>
              <a:t>artifactId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AR" b="1" dirty="0"/>
              <a:t>&lt;</a:t>
            </a:r>
            <a:r>
              <a:rPr lang="es-AR" b="1" dirty="0" err="1"/>
              <a:t>version</a:t>
            </a:r>
            <a:r>
              <a:rPr lang="es-AR" b="1" dirty="0"/>
              <a:t>&gt;3&lt;/</a:t>
            </a:r>
            <a:r>
              <a:rPr lang="es-AR" b="1" dirty="0" err="1"/>
              <a:t>version</a:t>
            </a:r>
            <a:r>
              <a:rPr lang="es-AR" b="1" dirty="0"/>
              <a:t>&gt;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Y agregar en el </a:t>
            </a:r>
            <a:r>
              <a:rPr lang="es-AR" dirty="0" err="1" smtClean="0"/>
              <a:t>pom</a:t>
            </a:r>
            <a:r>
              <a:rPr lang="es-AR" dirty="0" smtClean="0"/>
              <a:t> lo necesario para que pueda empaquetarse,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MX" dirty="0"/>
              <a:t>Investigar las clases </a:t>
            </a:r>
            <a:r>
              <a:rPr lang="es-MX" dirty="0" err="1"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s-MX" dirty="0"/>
              <a:t> y </a:t>
            </a:r>
            <a:r>
              <a:rPr lang="es-MX" dirty="0" err="1">
                <a:latin typeface="Consolas"/>
                <a:ea typeface="Consolas"/>
                <a:cs typeface="Consolas"/>
                <a:sym typeface="Consolas"/>
              </a:rPr>
              <a:t>Duration</a:t>
            </a:r>
            <a:endParaRPr lang="es-MX" dirty="0"/>
          </a:p>
          <a:p>
            <a:pPr marL="0" indent="0" algn="just">
              <a:buNone/>
            </a:pPr>
            <a:r>
              <a:rPr lang="es-AR" dirty="0" smtClean="0"/>
              <a:t>Implementar nuestra versión usando dicha biblioteca.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3ACD72-4184-D740-9E17-B840C61B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¿ </a:t>
            </a:r>
            <a:r>
              <a:rPr lang="en-US" sz="2800" dirty="0" err="1" smtClean="0"/>
              <a:t>Cómo</a:t>
            </a:r>
            <a:r>
              <a:rPr lang="en-US" sz="2800" dirty="0" smtClean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seguros</a:t>
            </a:r>
            <a:r>
              <a:rPr lang="en-US" sz="2800" dirty="0"/>
              <a:t> de que </a:t>
            </a:r>
            <a:r>
              <a:rPr lang="en-US" sz="2800" dirty="0" err="1"/>
              <a:t>funciona</a:t>
            </a:r>
            <a:r>
              <a:rPr lang="en-US" sz="2800" dirty="0"/>
              <a:t> </a:t>
            </a:r>
            <a:r>
              <a:rPr lang="en-US" sz="2800" dirty="0" err="1"/>
              <a:t>realmente</a:t>
            </a:r>
            <a:r>
              <a:rPr lang="en-US" sz="2800" dirty="0"/>
              <a:t> </a:t>
            </a:r>
            <a:r>
              <a:rPr lang="en-US" sz="2800" dirty="0" err="1"/>
              <a:t>correctamente</a:t>
            </a:r>
            <a:r>
              <a:rPr lang="en-US" sz="2800" dirty="0"/>
              <a:t> las 3 </a:t>
            </a:r>
            <a:r>
              <a:rPr lang="en-US" sz="2800" dirty="0" err="1"/>
              <a:t>implementaciones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¿ </a:t>
            </a:r>
            <a:r>
              <a:rPr lang="en-US" sz="2800" dirty="0" err="1"/>
              <a:t>Cómo</a:t>
            </a:r>
            <a:r>
              <a:rPr lang="en-US" sz="2800" dirty="0"/>
              <a:t> </a:t>
            </a:r>
            <a:r>
              <a:rPr lang="en-US" sz="2800" dirty="0" err="1"/>
              <a:t>asegurarnos</a:t>
            </a:r>
            <a:r>
              <a:rPr lang="en-US" sz="2800" dirty="0"/>
              <a:t> que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implementemos</a:t>
            </a:r>
            <a:r>
              <a:rPr lang="en-US" sz="2800" dirty="0"/>
              <a:t> </a:t>
            </a: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, </a:t>
            </a:r>
            <a:r>
              <a:rPr lang="en-US" sz="2800" dirty="0" err="1"/>
              <a:t>sigue</a:t>
            </a:r>
            <a:r>
              <a:rPr lang="en-US" sz="2800" dirty="0"/>
              <a:t> </a:t>
            </a:r>
            <a:r>
              <a:rPr lang="en-US" sz="2800" dirty="0" err="1"/>
              <a:t>funcionando</a:t>
            </a:r>
            <a:r>
              <a:rPr lang="en-US" sz="2800" dirty="0"/>
              <a:t> </a:t>
            </a:r>
            <a:r>
              <a:rPr lang="en-US" sz="2800" dirty="0" err="1"/>
              <a:t>correctamente</a:t>
            </a:r>
            <a:r>
              <a:rPr lang="en-US" sz="2800" dirty="0"/>
              <a:t>?</a:t>
            </a:r>
            <a:endParaRPr lang="es-AR" sz="2800" dirty="0"/>
          </a:p>
          <a:p>
            <a:pPr marL="0" indent="0">
              <a:buNone/>
            </a:pPr>
            <a:endParaRPr lang="en-US" sz="2800" dirty="0"/>
          </a:p>
          <a:p>
            <a:pPr marL="393192" lvl="1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463575" y="196805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endParaRPr dirty="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dirty="0" smtClean="0">
                <a:solidFill>
                  <a:schemeClr val="dk1"/>
                </a:solidFill>
              </a:rPr>
              <a:t>Como ejecuto desde </a:t>
            </a:r>
            <a:r>
              <a:rPr lang="es-419" dirty="0" err="1" smtClean="0">
                <a:solidFill>
                  <a:schemeClr val="dk1"/>
                </a:solidFill>
              </a:rPr>
              <a:t>linea</a:t>
            </a:r>
            <a:r>
              <a:rPr lang="es-419" dirty="0" smtClean="0">
                <a:solidFill>
                  <a:schemeClr val="dk1"/>
                </a:solidFill>
              </a:rPr>
              <a:t> de comando el </a:t>
            </a:r>
            <a:r>
              <a:rPr lang="es-419" dirty="0" err="1" smtClean="0">
                <a:solidFill>
                  <a:schemeClr val="dk1"/>
                </a:solidFill>
              </a:rPr>
              <a:t>Timer</a:t>
            </a:r>
            <a:r>
              <a:rPr lang="es-419" dirty="0" err="1" smtClean="0">
                <a:solidFill>
                  <a:schemeClr val="dk1"/>
                </a:solidFill>
              </a:rPr>
              <a:t>FromScratch</a:t>
            </a:r>
            <a:r>
              <a:rPr lang="es-419" dirty="0" smtClean="0">
                <a:solidFill>
                  <a:schemeClr val="dk1"/>
                </a:solidFill>
              </a:rPr>
              <a:t> (</a:t>
            </a:r>
            <a:r>
              <a:rPr lang="es-419" dirty="0" err="1" smtClean="0">
                <a:solidFill>
                  <a:schemeClr val="dk1"/>
                </a:solidFill>
              </a:rPr>
              <a:t>version</a:t>
            </a:r>
            <a:r>
              <a:rPr lang="es-419" dirty="0" smtClean="0">
                <a:solidFill>
                  <a:schemeClr val="dk1"/>
                </a:solidFill>
              </a:rPr>
              <a:t> </a:t>
            </a:r>
            <a:r>
              <a:rPr lang="es-419" dirty="0" err="1" smtClean="0">
                <a:solidFill>
                  <a:schemeClr val="dk1"/>
                </a:solidFill>
              </a:rPr>
              <a:t>maven</a:t>
            </a:r>
            <a:r>
              <a:rPr lang="es-419" dirty="0" smtClean="0">
                <a:solidFill>
                  <a:schemeClr val="dk1"/>
                </a:solidFill>
              </a:rPr>
              <a:t>)?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92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1900" dirty="0" smtClean="0"/>
              <a:t>Ejecutar desde línea de comandos el </a:t>
            </a:r>
            <a:r>
              <a:rPr lang="es-AR" sz="1900" dirty="0" err="1" smtClean="0"/>
              <a:t>main</a:t>
            </a:r>
            <a:r>
              <a:rPr lang="es-AR" sz="1900" dirty="0" smtClean="0"/>
              <a:t> de la clase dentro de   </a:t>
            </a:r>
            <a:r>
              <a:rPr lang="es-AR" sz="1900" dirty="0" err="1" smtClean="0"/>
              <a:t>TimerFromScrach</a:t>
            </a:r>
            <a:r>
              <a:rPr lang="es-AR" sz="1900" dirty="0" smtClean="0"/>
              <a:t> versión </a:t>
            </a:r>
            <a:r>
              <a:rPr lang="es-AR" sz="1900" dirty="0" err="1" smtClean="0"/>
              <a:t>Maven</a:t>
            </a:r>
            <a:r>
              <a:rPr lang="es-AR" sz="1900" dirty="0" smtClean="0"/>
              <a:t>.</a:t>
            </a:r>
          </a:p>
          <a:p>
            <a:pPr marL="0" indent="0">
              <a:buNone/>
            </a:pPr>
            <a:r>
              <a:rPr lang="es-AR" sz="1900" dirty="0" err="1" smtClean="0"/>
              <a:t>Ej</a:t>
            </a:r>
            <a:r>
              <a:rPr lang="es-AR" sz="1900" dirty="0" smtClean="0"/>
              <a:t>: el </a:t>
            </a:r>
            <a:r>
              <a:rPr lang="es-AR" sz="1900" dirty="0" err="1" smtClean="0"/>
              <a:t>jar</a:t>
            </a:r>
            <a:r>
              <a:rPr lang="es-AR" sz="1900" dirty="0" smtClean="0"/>
              <a:t> me quedo </a:t>
            </a:r>
            <a:r>
              <a:rPr lang="es-AR" sz="1900" dirty="0" err="1" smtClean="0"/>
              <a:t>aca</a:t>
            </a:r>
            <a:r>
              <a:rPr lang="es-AR" sz="1900" dirty="0" smtClean="0"/>
              <a:t>:</a:t>
            </a:r>
          </a:p>
          <a:p>
            <a:pPr marL="0" indent="0">
              <a:buNone/>
            </a:pPr>
            <a:r>
              <a:rPr lang="es-AR" sz="1900" dirty="0">
                <a:solidFill>
                  <a:srgbClr val="00B050"/>
                </a:solidFill>
              </a:rPr>
              <a:t>C:\Users\lgomez\.</a:t>
            </a:r>
            <a:r>
              <a:rPr lang="es-AR" sz="1900" dirty="0" smtClean="0">
                <a:solidFill>
                  <a:srgbClr val="00B050"/>
                </a:solidFill>
              </a:rPr>
              <a:t>m2\repository\ar\edu\itba\eda\TimerFromScratch\1\TimerFromScratch-1.jar</a:t>
            </a:r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r>
              <a:rPr lang="es-AR" sz="1900" dirty="0" smtClean="0"/>
              <a:t>Abro terminal (</a:t>
            </a:r>
            <a:r>
              <a:rPr lang="es-AR" sz="1900" dirty="0" err="1" smtClean="0"/>
              <a:t>cmd</a:t>
            </a:r>
            <a:r>
              <a:rPr lang="es-AR" sz="1900" dirty="0" smtClean="0"/>
              <a:t>, </a:t>
            </a:r>
            <a:r>
              <a:rPr lang="es-AR" sz="1900" dirty="0" err="1" smtClean="0"/>
              <a:t>xterm</a:t>
            </a:r>
            <a:r>
              <a:rPr lang="es-AR" sz="1900" dirty="0" smtClean="0"/>
              <a:t>, </a:t>
            </a:r>
            <a:r>
              <a:rPr lang="es-AR" sz="1900" dirty="0" err="1" smtClean="0"/>
              <a:t>etc</a:t>
            </a:r>
            <a:r>
              <a:rPr lang="es-AR" sz="1900" dirty="0" smtClean="0"/>
              <a:t>)</a:t>
            </a:r>
          </a:p>
          <a:p>
            <a:pPr marL="0" indent="0">
              <a:buNone/>
            </a:pPr>
            <a:r>
              <a:rPr lang="es-AR" sz="1900" dirty="0"/>
              <a:t>java -</a:t>
            </a:r>
            <a:r>
              <a:rPr lang="es-AR" sz="1900" dirty="0" err="1"/>
              <a:t>cp</a:t>
            </a:r>
            <a:r>
              <a:rPr lang="es-AR" sz="1900" dirty="0"/>
              <a:t> </a:t>
            </a:r>
            <a:r>
              <a:rPr lang="es-AR" sz="1900" dirty="0" smtClean="0"/>
              <a:t>c</a:t>
            </a:r>
            <a:r>
              <a:rPr lang="es-AR" sz="1900" dirty="0" smtClean="0">
                <a:solidFill>
                  <a:srgbClr val="00B050"/>
                </a:solidFill>
              </a:rPr>
              <a:t>:\</a:t>
            </a:r>
            <a:r>
              <a:rPr lang="es-AR" sz="1900" dirty="0">
                <a:solidFill>
                  <a:srgbClr val="00B050"/>
                </a:solidFill>
              </a:rPr>
              <a:t>Users\lgomez\.m2\repository\ar\edu\itba\eda\TimerFromScratch\1\TimerFromScratch-1.jar </a:t>
            </a:r>
            <a:r>
              <a:rPr lang="es-AR" sz="1900" dirty="0" smtClean="0">
                <a:solidFill>
                  <a:srgbClr val="00B050"/>
                </a:solidFill>
              </a:rPr>
              <a:t>   </a:t>
            </a:r>
            <a:r>
              <a:rPr lang="es-AR" sz="1900" dirty="0" err="1" smtClean="0">
                <a:solidFill>
                  <a:srgbClr val="0070C0"/>
                </a:solidFill>
              </a:rPr>
              <a:t>core.MyTimer</a:t>
            </a:r>
            <a:endParaRPr lang="es-AR" sz="19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41442"/>
            <a:ext cx="8112034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6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463575" y="196805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1-Ejer 3.2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dirty="0">
                <a:solidFill>
                  <a:schemeClr val="dk1"/>
                </a:solidFill>
              </a:rPr>
              <a:t>Agregar un nuevo </a:t>
            </a:r>
            <a:r>
              <a:rPr lang="es-419" dirty="0" err="1">
                <a:solidFill>
                  <a:schemeClr val="dk1"/>
                </a:solidFill>
              </a:rPr>
              <a:t>plugin</a:t>
            </a:r>
            <a:r>
              <a:rPr lang="es-419" dirty="0">
                <a:solidFill>
                  <a:schemeClr val="dk1"/>
                </a:solidFill>
              </a:rPr>
              <a:t> y ver qué </a:t>
            </a:r>
            <a:r>
              <a:rPr lang="es-419" dirty="0" smtClean="0">
                <a:solidFill>
                  <a:schemeClr val="dk1"/>
                </a:solidFill>
              </a:rPr>
              <a:t>genera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dirty="0" smtClean="0">
                <a:solidFill>
                  <a:schemeClr val="dk1"/>
                </a:solidFill>
              </a:rPr>
              <a:t>En el </a:t>
            </a:r>
            <a:r>
              <a:rPr lang="es-419" dirty="0" err="1" smtClean="0">
                <a:solidFill>
                  <a:schemeClr val="dk1"/>
                </a:solidFill>
              </a:rPr>
              <a:t>timer</a:t>
            </a:r>
            <a:r>
              <a:rPr lang="es-419" dirty="0" smtClean="0">
                <a:solidFill>
                  <a:schemeClr val="dk1"/>
                </a:solidFill>
              </a:rPr>
              <a:t> </a:t>
            </a:r>
            <a:r>
              <a:rPr lang="es-419" dirty="0" err="1" smtClean="0">
                <a:solidFill>
                  <a:schemeClr val="dk1"/>
                </a:solidFill>
              </a:rPr>
              <a:t>from</a:t>
            </a:r>
            <a:r>
              <a:rPr lang="es-419" dirty="0" smtClean="0">
                <a:solidFill>
                  <a:schemeClr val="dk1"/>
                </a:solidFill>
              </a:rPr>
              <a:t> </a:t>
            </a:r>
            <a:r>
              <a:rPr lang="es-419" dirty="0" err="1" smtClean="0">
                <a:solidFill>
                  <a:schemeClr val="dk1"/>
                </a:solidFill>
              </a:rPr>
              <a:t>scratch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06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457200" y="1334675"/>
            <a:ext cx="8544900" cy="55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AR" sz="2000" dirty="0" smtClean="0"/>
              <a:t>&lt;</a:t>
            </a:r>
            <a:r>
              <a:rPr lang="es-AR" sz="2000" dirty="0" err="1"/>
              <a:t>plugin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</a:t>
            </a:r>
            <a:r>
              <a:rPr lang="es-AR" sz="2000" dirty="0" err="1"/>
              <a:t>groupId</a:t>
            </a:r>
            <a:r>
              <a:rPr lang="es-AR" sz="2000" dirty="0"/>
              <a:t>&gt;</a:t>
            </a:r>
            <a:r>
              <a:rPr lang="es-AR" sz="2000" dirty="0" err="1"/>
              <a:t>org.apache.maven.plugins</a:t>
            </a:r>
            <a:r>
              <a:rPr lang="es-AR" sz="2000" dirty="0"/>
              <a:t>&lt;/</a:t>
            </a:r>
            <a:r>
              <a:rPr lang="es-AR" sz="2000" dirty="0" err="1"/>
              <a:t>groupId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</a:t>
            </a:r>
            <a:r>
              <a:rPr lang="es-AR" sz="2000" dirty="0" err="1"/>
              <a:t>artifactId</a:t>
            </a:r>
            <a:r>
              <a:rPr lang="es-AR" sz="2000" dirty="0"/>
              <a:t>&gt;</a:t>
            </a:r>
            <a:r>
              <a:rPr lang="es-AR" sz="2000" dirty="0" err="1"/>
              <a:t>maven-jar-plugin</a:t>
            </a:r>
            <a:r>
              <a:rPr lang="es-AR" sz="2000" dirty="0"/>
              <a:t>&lt;/</a:t>
            </a:r>
            <a:r>
              <a:rPr lang="es-AR" sz="2000" dirty="0" err="1"/>
              <a:t>artifactId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</a:t>
            </a:r>
            <a:r>
              <a:rPr lang="es-AR" sz="2000" dirty="0" err="1"/>
              <a:t>version</a:t>
            </a:r>
            <a:r>
              <a:rPr lang="es-AR" sz="2000" dirty="0"/>
              <a:t>&gt;3.4.2&lt;/</a:t>
            </a:r>
            <a:r>
              <a:rPr lang="es-AR" sz="2000" dirty="0" err="1"/>
              <a:t>version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</a:t>
            </a:r>
            <a:r>
              <a:rPr lang="es-AR" sz="2000" dirty="0" err="1"/>
              <a:t>configuration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&lt;archive&gt;</a:t>
            </a:r>
          </a:p>
          <a:p>
            <a:pPr marL="0" indent="0">
              <a:buNone/>
            </a:pPr>
            <a:r>
              <a:rPr lang="es-AR" sz="2000" dirty="0"/>
              <a:t>&lt;</a:t>
            </a:r>
            <a:r>
              <a:rPr lang="es-AR" sz="2000" dirty="0" err="1"/>
              <a:t>manifest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</a:t>
            </a:r>
            <a:r>
              <a:rPr lang="es-AR" sz="2000" dirty="0" err="1" smtClean="0"/>
              <a:t>mainClass</a:t>
            </a:r>
            <a:r>
              <a:rPr lang="es-AR" sz="2000" dirty="0" smtClean="0"/>
              <a:t>&gt;</a:t>
            </a:r>
            <a:r>
              <a:rPr lang="es-AR" sz="2000" dirty="0" err="1" smtClean="0">
                <a:solidFill>
                  <a:srgbClr val="FF0000"/>
                </a:solidFill>
              </a:rPr>
              <a:t>MyPackage.TheClass</a:t>
            </a:r>
            <a:r>
              <a:rPr lang="es-AR" sz="2000" dirty="0" smtClean="0"/>
              <a:t>&lt;/</a:t>
            </a:r>
            <a:r>
              <a:rPr lang="es-AR" sz="2000" dirty="0" err="1"/>
              <a:t>mainClass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&lt;/</a:t>
            </a:r>
            <a:r>
              <a:rPr lang="es-AR" sz="2000" dirty="0" err="1"/>
              <a:t>manifest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&lt;/archive&gt;</a:t>
            </a:r>
          </a:p>
          <a:p>
            <a:pPr marL="0" indent="0">
              <a:buNone/>
            </a:pPr>
            <a:r>
              <a:rPr lang="es-AR" sz="2000" dirty="0"/>
              <a:t>&lt;/</a:t>
            </a:r>
            <a:r>
              <a:rPr lang="es-AR" sz="2000" dirty="0" err="1"/>
              <a:t>configuration</a:t>
            </a:r>
            <a:r>
              <a:rPr lang="es-AR" sz="2000" dirty="0"/>
              <a:t>&gt;</a:t>
            </a:r>
          </a:p>
          <a:p>
            <a:pPr marL="0" indent="0">
              <a:buNone/>
            </a:pPr>
            <a:r>
              <a:rPr lang="es-AR" sz="2000" dirty="0"/>
              <a:t>&lt;/</a:t>
            </a:r>
            <a:r>
              <a:rPr lang="es-AR" sz="2000" dirty="0" err="1"/>
              <a:t>plugin</a:t>
            </a:r>
            <a:r>
              <a:rPr lang="es-AR" sz="2000" dirty="0"/>
              <a:t>&gt;</a:t>
            </a:r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ct val="86422"/>
              <a:buFont typeface="Arial"/>
              <a:buNone/>
            </a:pPr>
            <a:endParaRPr sz="2858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4729650" y="4974939"/>
            <a:ext cx="836400" cy="7647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7"/>
          <p:cNvSpPr txBox="1"/>
          <p:nvPr/>
        </p:nvSpPr>
        <p:spPr>
          <a:xfrm>
            <a:off x="5520525" y="5210525"/>
            <a:ext cx="355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Nombre Java de la clase </a:t>
            </a:r>
            <a:endParaRPr sz="1600" b="1" dirty="0"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 todos sus </a:t>
            </a:r>
            <a:r>
              <a:rPr lang="es-419" sz="1600" b="1" dirty="0" err="1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packages</a:t>
            </a:r>
            <a:endParaRPr sz="1600" b="1" dirty="0"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57200" y="420300"/>
            <a:ext cx="82734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Arial"/>
              <a:buNone/>
            </a:pPr>
            <a:r>
              <a:rPr lang="es-419" sz="285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Desde el directorio del proyecto donde se encuentra el pom.xml</a:t>
            </a:r>
            <a:endParaRPr sz="2858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26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1900" dirty="0" smtClean="0"/>
              <a:t>Ejecutar desde línea de comandos usando el comando “</a:t>
            </a:r>
            <a:r>
              <a:rPr lang="es-AR" sz="1900" dirty="0" err="1" smtClean="0"/>
              <a:t>jar</a:t>
            </a:r>
            <a:r>
              <a:rPr lang="es-AR" sz="1900" dirty="0" smtClean="0"/>
              <a:t>”</a:t>
            </a:r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r>
              <a:rPr lang="es-AR" sz="1900" dirty="0" smtClean="0"/>
              <a:t>Abro terminal (</a:t>
            </a:r>
            <a:r>
              <a:rPr lang="es-AR" sz="1900" dirty="0" err="1" smtClean="0"/>
              <a:t>cmd</a:t>
            </a:r>
            <a:r>
              <a:rPr lang="es-AR" sz="1900" dirty="0" smtClean="0"/>
              <a:t>, </a:t>
            </a:r>
            <a:r>
              <a:rPr lang="es-AR" sz="1900" dirty="0" err="1" smtClean="0"/>
              <a:t>xterm</a:t>
            </a:r>
            <a:r>
              <a:rPr lang="es-AR" sz="1900" dirty="0" smtClean="0"/>
              <a:t>, </a:t>
            </a:r>
            <a:r>
              <a:rPr lang="es-AR" sz="1900" dirty="0" err="1" smtClean="0"/>
              <a:t>etc</a:t>
            </a:r>
            <a:r>
              <a:rPr lang="es-AR" sz="1900" dirty="0" smtClean="0"/>
              <a:t>)</a:t>
            </a:r>
          </a:p>
          <a:p>
            <a:pPr marL="0" indent="0">
              <a:buNone/>
            </a:pPr>
            <a:r>
              <a:rPr lang="es-AR" sz="1900" dirty="0"/>
              <a:t>java -</a:t>
            </a:r>
            <a:r>
              <a:rPr lang="es-AR" sz="1900" dirty="0" err="1"/>
              <a:t>cp</a:t>
            </a:r>
            <a:r>
              <a:rPr lang="es-AR" sz="1900" dirty="0"/>
              <a:t> </a:t>
            </a:r>
            <a:r>
              <a:rPr lang="es-AR" sz="1900" dirty="0" smtClean="0"/>
              <a:t>c</a:t>
            </a:r>
            <a:r>
              <a:rPr lang="es-AR" sz="1900" dirty="0" smtClean="0">
                <a:solidFill>
                  <a:srgbClr val="00B050"/>
                </a:solidFill>
              </a:rPr>
              <a:t>:\</a:t>
            </a:r>
            <a:r>
              <a:rPr lang="es-AR" sz="1900" dirty="0">
                <a:solidFill>
                  <a:srgbClr val="00B050"/>
                </a:solidFill>
              </a:rPr>
              <a:t>Users\lgomez\.</a:t>
            </a:r>
            <a:r>
              <a:rPr lang="es-AR" sz="1900" dirty="0" smtClean="0">
                <a:solidFill>
                  <a:srgbClr val="00B050"/>
                </a:solidFill>
              </a:rPr>
              <a:t>m2\repository\ar\edu\itba\eda\TimerFromScratch\1\TimerFromScratch-1.jar    </a:t>
            </a:r>
            <a:r>
              <a:rPr lang="es-AR" sz="1900" dirty="0" err="1" smtClean="0">
                <a:solidFill>
                  <a:srgbClr val="0070C0"/>
                </a:solidFill>
              </a:rPr>
              <a:t>core.MyTimer</a:t>
            </a:r>
            <a:endParaRPr lang="es-AR" sz="19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sz="1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AR" sz="1900" dirty="0"/>
              <a:t>java </a:t>
            </a:r>
            <a:r>
              <a:rPr lang="es-AR" sz="1900" dirty="0" smtClean="0"/>
              <a:t>-</a:t>
            </a:r>
            <a:r>
              <a:rPr lang="es-AR" sz="1900" dirty="0" err="1" smtClean="0"/>
              <a:t>jar</a:t>
            </a:r>
            <a:r>
              <a:rPr lang="es-AR" sz="1900" dirty="0" smtClean="0"/>
              <a:t> </a:t>
            </a:r>
            <a:r>
              <a:rPr lang="es-AR" sz="1900" dirty="0"/>
              <a:t>c</a:t>
            </a:r>
            <a:r>
              <a:rPr lang="es-AR" sz="1900" dirty="0">
                <a:solidFill>
                  <a:srgbClr val="00B050"/>
                </a:solidFill>
              </a:rPr>
              <a:t>:\Users\lgomez\.</a:t>
            </a:r>
            <a:r>
              <a:rPr lang="es-AR" sz="1900" dirty="0" smtClean="0">
                <a:solidFill>
                  <a:srgbClr val="00B050"/>
                </a:solidFill>
              </a:rPr>
              <a:t>m2\repository\ar\edu\itba\eda\TimerFromScratch\1\TimerFromScratch-1.jar</a:t>
            </a:r>
            <a:endParaRPr lang="es-AR" sz="19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97280" y="3161211"/>
            <a:ext cx="6309360" cy="10842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" y="5467350"/>
            <a:ext cx="8639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5.1 y 5.2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tx1"/>
                </a:solidFill>
              </a:rPr>
              <a:t>Crear un nuevo proyecto </a:t>
            </a:r>
            <a:r>
              <a:rPr lang="es-419" sz="1800" dirty="0" err="1">
                <a:solidFill>
                  <a:schemeClr val="tx1"/>
                </a:solidFill>
              </a:rPr>
              <a:t>Maven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</a:rPr>
              <a:t>AnalysisTime</a:t>
            </a:r>
            <a:endParaRPr lang="es-AR" sz="1800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Vamos a usar nuestra  biblioteca hecha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Asegurarse que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fue instalada en el repositorio local</a:t>
            </a:r>
            <a:endParaRPr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Armar un nuevo proyecto </a:t>
            </a:r>
            <a:r>
              <a:rPr lang="es-AR" dirty="0" err="1" smtClean="0"/>
              <a:t>mvn</a:t>
            </a:r>
            <a:r>
              <a:rPr lang="es-AR" dirty="0" smtClean="0"/>
              <a:t> llamado </a:t>
            </a:r>
            <a:r>
              <a:rPr lang="es-AR" b="1" dirty="0" err="1" smtClean="0"/>
              <a:t>AnalysisTime</a:t>
            </a:r>
            <a:r>
              <a:rPr lang="es-AR" dirty="0" smtClean="0"/>
              <a:t>  que use a la biblioteca   </a:t>
            </a:r>
            <a:r>
              <a:rPr lang="es-AR" b="1" dirty="0" err="1" smtClean="0"/>
              <a:t>TimerJoda</a:t>
            </a:r>
            <a:r>
              <a:rPr lang="es-AR" dirty="0" smtClean="0"/>
              <a:t>, pero NO DECLARE a Joda Time en el pom.xml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decir, en este proyecto colocar solo: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           </a:t>
            </a:r>
            <a:r>
              <a:rPr lang="es-AR" dirty="0" err="1" smtClean="0"/>
              <a:t>package</a:t>
            </a:r>
            <a:r>
              <a:rPr lang="es-AR" dirty="0" smtClean="0"/>
              <a:t> </a:t>
            </a:r>
            <a:r>
              <a:rPr lang="es-AR" dirty="0" err="1" smtClean="0"/>
              <a:t>main</a:t>
            </a:r>
            <a:r>
              <a:rPr lang="es-AR" dirty="0" smtClean="0"/>
              <a:t>;</a:t>
            </a:r>
          </a:p>
          <a:p>
            <a:pPr marL="0" indent="0">
              <a:buNone/>
            </a:pPr>
            <a:r>
              <a:rPr lang="es-AR" dirty="0" smtClean="0"/>
              <a:t>                     …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b="1" dirty="0" err="1" smtClean="0"/>
              <a:t>public</a:t>
            </a:r>
            <a:r>
              <a:rPr lang="es-MX" b="1" dirty="0" smtClean="0"/>
              <a:t>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b="1" dirty="0" err="1" smtClean="0"/>
              <a:t>Proof</a:t>
            </a:r>
            <a:r>
              <a:rPr lang="es-MX" b="1" dirty="0" smtClean="0"/>
              <a:t>{</a:t>
            </a:r>
            <a:endParaRPr lang="es-MX" b="1" dirty="0"/>
          </a:p>
          <a:p>
            <a:pPr marL="0" indent="0">
              <a:buNone/>
            </a:pPr>
            <a:r>
              <a:rPr lang="en-US" b="1" dirty="0" smtClean="0"/>
              <a:t>		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Timer</a:t>
            </a:r>
            <a:r>
              <a:rPr lang="es-MX" dirty="0" smtClean="0"/>
              <a:t> </a:t>
            </a:r>
            <a:r>
              <a:rPr lang="es-MX" dirty="0" err="1" smtClean="0"/>
              <a:t>myCrono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b="1" dirty="0"/>
              <a:t>new </a:t>
            </a:r>
            <a:r>
              <a:rPr lang="es-MX" b="1" dirty="0" err="1" smtClean="0"/>
              <a:t>Timer</a:t>
            </a:r>
            <a:r>
              <a:rPr lang="es-MX" b="1" dirty="0" smtClean="0"/>
              <a:t>(10);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myCrono.stop</a:t>
            </a:r>
            <a:r>
              <a:rPr lang="es-MX" dirty="0" smtClean="0"/>
              <a:t>(10 + </a:t>
            </a:r>
            <a:r>
              <a:rPr lang="es-AR" dirty="0"/>
              <a:t>93623040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System.</a:t>
            </a:r>
            <a:r>
              <a:rPr lang="es-MX" b="1" i="1" dirty="0" err="1" smtClean="0"/>
              <a:t>out.println</a:t>
            </a:r>
            <a:r>
              <a:rPr lang="es-MX" b="1" i="1" dirty="0" smtClean="0"/>
              <a:t>(</a:t>
            </a:r>
            <a:r>
              <a:rPr lang="es-MX" b="1" i="1" dirty="0" err="1" smtClean="0"/>
              <a:t>myCrono</a:t>
            </a:r>
            <a:r>
              <a:rPr lang="es-MX" b="1" i="1" dirty="0" smtClean="0"/>
              <a:t>);</a:t>
            </a:r>
            <a:endParaRPr lang="es-MX" b="1" i="1" dirty="0"/>
          </a:p>
          <a:p>
            <a:pPr marL="0" indent="0">
              <a:buNone/>
            </a:pPr>
            <a:r>
              <a:rPr lang="es-MX" dirty="0" smtClean="0"/>
              <a:t>		}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}	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Cómo se declara </a:t>
            </a:r>
            <a:r>
              <a:rPr lang="es-AR" dirty="0" err="1" smtClean="0"/>
              <a:t>TimerJoda</a:t>
            </a:r>
            <a:r>
              <a:rPr lang="es-AR" dirty="0" smtClean="0"/>
              <a:t> (la nuestra) en este pom.xml?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Debe poder instalarse (compilar correctamente).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Ejecuta correctamente? Qué bibliotecas está usando? Como se resolvió?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5.3, 5.4 y 5.5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Tiene </a:t>
            </a:r>
            <a:r>
              <a:rPr lang="es-AR" sz="1800" b="1" dirty="0" smtClean="0">
                <a:solidFill>
                  <a:schemeClr val="tx1"/>
                </a:solidFill>
              </a:rPr>
              <a:t>AnalysisTime.jar  dentro las 2 bibliotecas que sabemos usa?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 smtClean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Imaginemos que le entregamos AnalysisTime.jar a un cliente.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podemos esperar que las bibliotecas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Joda Time (usada indirectamente) estén en su computadora.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¿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Cómo resolver esta situación?</a:t>
            </a:r>
            <a:endParaRPr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15444</TotalTime>
  <Words>967</Words>
  <Application>Microsoft Office PowerPoint</Application>
  <PresentationFormat>On-screen Show (4:3)</PresentationFormat>
  <Paragraphs>183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TP 1-Ejer 3.2</vt:lpstr>
      <vt:lpstr>PowerPoint Presentation</vt:lpstr>
      <vt:lpstr>PowerPoint Presentation</vt:lpstr>
      <vt:lpstr>TP 1-  Ejer 5.1 y 5.2</vt:lpstr>
      <vt:lpstr>PowerPoint Presentation</vt:lpstr>
      <vt:lpstr>TP 1-  Ejer 5.3, 5.4 y 5.5</vt:lpstr>
      <vt:lpstr>PowerPoint Presentation</vt:lpstr>
      <vt:lpstr>PowerPoint Presentation</vt:lpstr>
      <vt:lpstr>TP 1-  Ejer 5.6</vt:lpstr>
      <vt:lpstr>PowerPoint Presentation</vt:lpstr>
      <vt:lpstr>Agregar al pom  “mainClass”:  package.nombreClass</vt:lpstr>
      <vt:lpstr>PowerPoint Presentation</vt:lpstr>
      <vt:lpstr>Actualmente, existe otra implementación del Timer: Java 8 (nativo) también agregó una biblioteca para manejo de timers</vt:lpstr>
      <vt:lpstr>TP 1-  Ejer 6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</dc:title>
  <dc:subject/>
  <dc:creator>Cátedra EDA 2019 1C</dc:creator>
  <cp:keywords/>
  <dc:description/>
  <cp:lastModifiedBy>Leticia Irene Gómez</cp:lastModifiedBy>
  <cp:revision>225</cp:revision>
  <dcterms:created xsi:type="dcterms:W3CDTF">2019-02-21T18:33:09Z</dcterms:created>
  <dcterms:modified xsi:type="dcterms:W3CDTF">2025-08-07T12:52:19Z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