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mic Sans MS" panose="030F0702030302020204" pitchFamily="66" charset="0"/>
      <p:regular r:id="rId15"/>
      <p:bold r:id="rId16"/>
      <p:italic r:id="rId17"/>
      <p:boldItalic r:id="rId18"/>
    </p:embeddedFont>
    <p:embeddedFont>
      <p:font typeface="Palatino Linotype" panose="02040502050505030304" pitchFamily="18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Eb8VyP1Hy7BG8UZsgS0Nff9Pq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34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font" Target="fonts/font22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font" Target="fonts/font21.fntdata"/><Relationship Id="rId30" Type="http://schemas.openxmlformats.org/officeDocument/2006/relationships/font" Target="fonts/font24.fntdata"/><Relationship Id="rId35" Type="http://schemas.openxmlformats.org/officeDocument/2006/relationships/tableStyles" Target="tableStyles.xml"/><Relationship Id="rId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6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6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6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5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626A19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5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5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5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5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5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5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AR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AR" sz="3600" dirty="0">
                <a:solidFill>
                  <a:schemeClr val="dk2"/>
                </a:solidFill>
              </a:rPr>
              <a:t>ITBA     </a:t>
            </a:r>
            <a:r>
              <a:rPr lang="es-AR" sz="3600" dirty="0" smtClean="0">
                <a:solidFill>
                  <a:schemeClr val="dk2"/>
                </a:solidFill>
              </a:rPr>
              <a:t>2025-Q2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/>
              <a:t>TP 2A- Ejer 6-1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distancia de Levenshtein con programación dinámica (algoritmo propuesto por Robert A. Wagner and Michael J. Fischer) y similitud normalizada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omitir testeos de unidad antes de desarrollar.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354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57200" y="2074818"/>
            <a:ext cx="82296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 b="1">
                <a:latin typeface="Comic Sans MS"/>
                <a:ea typeface="Comic Sans MS"/>
                <a:cs typeface="Comic Sans MS"/>
                <a:sym typeface="Comic Sans MS"/>
              </a:rPr>
              <a:t>Caso de Uso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int dist= Levenshtein.distance("big data", "bigdaa");		// debería devolver el entero 2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double simil= Levenshtein.normalizedSimilarity("big data", "bigdaa");  //deberia devolver el double 0.75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s-AR"/>
              <a:t> </a:t>
            </a:r>
            <a:endParaRPr/>
          </a:p>
          <a:p>
            <a:pPr marL="0" lvl="0" indent="0" algn="l" rtl="0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/>
              <a:t>Levenshtein Distance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AR"/>
              <a:t>TP 2A- Ejer 6-2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Calcular complejidad temporal y espacial del algoritmo propuesto,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354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On-screen Show 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Century Gothic</vt:lpstr>
      <vt:lpstr>Calibri</vt:lpstr>
      <vt:lpstr>Arial</vt:lpstr>
      <vt:lpstr>Noto Sans Symbols</vt:lpstr>
      <vt:lpstr>Comic Sans MS</vt:lpstr>
      <vt:lpstr>Palatino Linotype</vt:lpstr>
      <vt:lpstr>Roboto</vt:lpstr>
      <vt:lpstr>Consolas</vt:lpstr>
      <vt:lpstr>Presentation on brainstorming</vt:lpstr>
      <vt:lpstr>Estructura de Datos y Algoritmos</vt:lpstr>
      <vt:lpstr>TP 2A- Ejer 6-1</vt:lpstr>
      <vt:lpstr>Levenshtein Distance</vt:lpstr>
      <vt:lpstr>TP 2A- Ejer 6-2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5</cp:revision>
  <dcterms:created xsi:type="dcterms:W3CDTF">2019-02-21T18:33:09Z</dcterms:created>
  <dcterms:modified xsi:type="dcterms:W3CDTF">2025-08-13T07:59:07Z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