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431" r:id="rId3"/>
    <p:sldId id="435" r:id="rId4"/>
    <p:sldId id="436" r:id="rId5"/>
    <p:sldId id="437" r:id="rId6"/>
    <p:sldId id="43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3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1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3.1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En la clase KPM implementar el método de clase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indexOf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que aprovecha la tabla de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(algoritmo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Knuth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-Morris-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Pratt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99" y="704088"/>
            <a:ext cx="5050203" cy="56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4.1 y 4.2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En la clase KPM implementar el método de clase 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ArrayList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findAll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char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[]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char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[] target) 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que aprovecha la tabla de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(algoritmo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Knuth-MorrisPratt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) para calcular todas las posiciones donde ocurre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dentro de target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Escribir testeos correspondiente!!!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KPM.findAll</a:t>
            </a:r>
            <a:r>
              <a:rPr lang="en-US" dirty="0"/>
              <a:t>(“no”, “</a:t>
            </a:r>
            <a:r>
              <a:rPr lang="en-US" dirty="0" err="1"/>
              <a:t>si</a:t>
            </a:r>
            <a:r>
              <a:rPr lang="en-US" dirty="0" err="1">
                <a:solidFill>
                  <a:srgbClr val="0070C0"/>
                </a:solidFill>
              </a:rPr>
              <a:t>no</a:t>
            </a:r>
            <a:r>
              <a:rPr lang="en-US" dirty="0"/>
              <a:t> se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no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no</a:t>
            </a:r>
            <a:r>
              <a:rPr lang="en-US" dirty="0" err="1"/>
              <a:t>civo</a:t>
            </a:r>
            <a:r>
              <a:rPr lang="en-US" dirty="0"/>
              <a:t>”) 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dirty="0" err="1" smtClean="0"/>
              <a:t>arraylist</a:t>
            </a:r>
            <a:r>
              <a:rPr lang="en-US" dirty="0" smtClean="0"/>
              <a:t>  </a:t>
            </a:r>
            <a:r>
              <a:rPr lang="en-US" dirty="0"/>
              <a:t>con las </a:t>
            </a:r>
            <a:r>
              <a:rPr lang="en-US" dirty="0" err="1"/>
              <a:t>posiciones</a:t>
            </a:r>
            <a:r>
              <a:rPr lang="en-US" dirty="0"/>
              <a:t>  2, 17, 29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KPM.findAll</a:t>
            </a:r>
            <a:r>
              <a:rPr lang="en-US" dirty="0"/>
              <a:t>(“</a:t>
            </a:r>
            <a:r>
              <a:rPr lang="en-US" dirty="0" err="1"/>
              <a:t>ni</a:t>
            </a:r>
            <a:r>
              <a:rPr lang="en-US" dirty="0"/>
              <a:t>”, “</a:t>
            </a:r>
            <a:r>
              <a:rPr lang="en-US" dirty="0" err="1"/>
              <a:t>sino</a:t>
            </a:r>
            <a:r>
              <a:rPr lang="en-US" dirty="0"/>
              <a:t> se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digo</a:t>
            </a:r>
            <a:r>
              <a:rPr lang="en-US" dirty="0"/>
              <a:t> no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nocivo</a:t>
            </a:r>
            <a:r>
              <a:rPr lang="en-US" dirty="0"/>
              <a:t>”) 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un empty </a:t>
            </a:r>
            <a:r>
              <a:rPr lang="en-US" dirty="0" err="1" smtClean="0"/>
              <a:t>arraylist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Probaron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solapa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Si no lo </a:t>
            </a:r>
            <a:r>
              <a:rPr lang="en-US" dirty="0" err="1" smtClean="0"/>
              <a:t>consideraron</a:t>
            </a:r>
            <a:r>
              <a:rPr lang="en-US" dirty="0" smtClean="0"/>
              <a:t>, </a:t>
            </a:r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testeo</a:t>
            </a:r>
            <a:r>
              <a:rPr lang="en-US" dirty="0" smtClean="0"/>
              <a:t> para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Uso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i="1" dirty="0" err="1"/>
              <a:t>out.println</a:t>
            </a:r>
            <a:r>
              <a:rPr lang="es-AR" b="1" i="1" dirty="0"/>
              <a:t>( </a:t>
            </a:r>
            <a:r>
              <a:rPr lang="es-AR" b="1" i="1" dirty="0" err="1" smtClean="0"/>
              <a:t>KPM.findAll</a:t>
            </a:r>
            <a:r>
              <a:rPr lang="es-AR" b="1" i="1" dirty="0" smtClean="0"/>
              <a:t>(“</a:t>
            </a:r>
            <a:r>
              <a:rPr lang="es-AR" b="1" i="1" dirty="0" err="1" smtClean="0"/>
              <a:t>aaa</a:t>
            </a:r>
            <a:r>
              <a:rPr lang="es-AR" b="1" i="1" dirty="0"/>
              <a:t>".</a:t>
            </a:r>
            <a:r>
              <a:rPr lang="es-AR" b="1" i="1" dirty="0" err="1"/>
              <a:t>toCharArray</a:t>
            </a:r>
            <a:r>
              <a:rPr lang="es-AR" b="1" i="1" dirty="0"/>
              <a:t>(), "</a:t>
            </a:r>
            <a:r>
              <a:rPr lang="es-AR" b="1" i="1" dirty="0" err="1" smtClean="0"/>
              <a:t>aaabaaaaab</a:t>
            </a:r>
            <a:r>
              <a:rPr lang="es-AR" b="1" i="1" dirty="0"/>
              <a:t>".</a:t>
            </a:r>
            <a:r>
              <a:rPr lang="es-AR" b="1" i="1" dirty="0" err="1"/>
              <a:t>toCharArray</a:t>
            </a:r>
            <a:r>
              <a:rPr lang="es-AR" b="1" i="1" dirty="0"/>
              <a:t>())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aunque</a:t>
            </a:r>
            <a:r>
              <a:rPr lang="en-US" dirty="0"/>
              <a:t> se </a:t>
            </a:r>
            <a:r>
              <a:rPr lang="en-US" dirty="0" err="1"/>
              <a:t>solapen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[0, </a:t>
            </a:r>
            <a:r>
              <a:rPr lang="en-US" dirty="0" smtClean="0"/>
              <a:t>4, 5, 6]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24501</TotalTime>
  <Words>191</Words>
  <Application>Microsoft Office PowerPoint</Application>
  <PresentationFormat>On-screen Show 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2B- Ejer 3.1</vt:lpstr>
      <vt:lpstr>PowerPoint Presentation</vt:lpstr>
      <vt:lpstr>TP 2B- Ejer 4.1 y 4.2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434</cp:revision>
  <dcterms:created xsi:type="dcterms:W3CDTF">2019-02-21T18:33:09Z</dcterms:created>
  <dcterms:modified xsi:type="dcterms:W3CDTF">2025-08-20T06:16:28Z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