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Palatino Linotype" panose="02040502050505030304" pitchFamily="18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hAQhDkD61XnXOs7mkhmaetlylwU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16.fntdata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openxmlformats.org/officeDocument/2006/relationships/font" Target="fonts/font20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font" Target="fonts/font15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font" Target="fonts/font19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23" Type="http://schemas.openxmlformats.org/officeDocument/2006/relationships/font" Target="fonts/font18.fntdata"/><Relationship Id="rId28" Type="http://schemas.openxmlformats.org/officeDocument/2006/relationships/viewProps" Target="viewProps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font" Target="fonts/font17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6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6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6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6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6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6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5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5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5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5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5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5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5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5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5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 dirty="0">
                <a:solidFill>
                  <a:schemeClr val="dk2"/>
                </a:solidFill>
              </a:rPr>
              <a:t>ITBA     </a:t>
            </a:r>
            <a:r>
              <a:rPr lang="en-US" sz="3600" dirty="0" smtClean="0">
                <a:solidFill>
                  <a:schemeClr val="dk2"/>
                </a:solidFill>
              </a:rPr>
              <a:t>2025-Q2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3B- Ejer 3.3 y 3.4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un evaluador de expresiones para expresiones postfija.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Definir los testeos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n-US" b="1"/>
              <a:t>Ejercicio</a:t>
            </a:r>
            <a:endParaRPr b="1"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/>
              <a:t>Implementar la </a:t>
            </a:r>
            <a:r>
              <a:rPr lang="en-US" b="1"/>
              <a:t>clase Evaluator </a:t>
            </a:r>
            <a:r>
              <a:rPr lang="en-US"/>
              <a:t>que lee de la entrada estandar el input que se supone corresponde a una expresión aritmética en notación postfija formada por: constantes numéricas y 4 posibles operadores + - * / 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/>
              <a:t>Debe devolver el valor resultante. Chequear todos los errores posibles!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/>
              <a:t>Se usa así: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	Double rta = new Evaluator().evaluate();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/>
              <a:t>Ej: 2    -0.1   +   10    2  *  /       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/>
              <a:t>debe devolver 0.095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/>
              <a:t>Ej: -9   -1   -   10    2  *  /   1    5   -   2    -3    /    /    *  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r>
              <a:rPr lang="en-US"/>
              <a:t>debe devolver -2.4</a:t>
            </a:r>
            <a:endParaRPr/>
          </a:p>
          <a:p>
            <a:pPr marL="0" lvl="0" indent="0" algn="l" rtl="0">
              <a:spcBef>
                <a:spcPts val="364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On-screen Show (4:3)</PresentationFormat>
  <Paragraphs>22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Century Gothic</vt:lpstr>
      <vt:lpstr>Calibri</vt:lpstr>
      <vt:lpstr>Arial</vt:lpstr>
      <vt:lpstr>Palatino Linotype</vt:lpstr>
      <vt:lpstr>Roboto</vt:lpstr>
      <vt:lpstr>Consolas</vt:lpstr>
      <vt:lpstr>Noto Sans Symbols</vt:lpstr>
      <vt:lpstr>Presentation on brainstorming</vt:lpstr>
      <vt:lpstr>Estructura de Datos y Algoritmos</vt:lpstr>
      <vt:lpstr>TP 3B- Ejer 3.3 y 3.4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Leticia Irene Gómez</cp:lastModifiedBy>
  <cp:revision>4</cp:revision>
  <dcterms:created xsi:type="dcterms:W3CDTF">2019-02-21T18:33:09Z</dcterms:created>
  <dcterms:modified xsi:type="dcterms:W3CDTF">2025-09-03T10:14:29Z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