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con el </a:t>
            </a:r>
            <a:r>
              <a:rPr lang="en-US" sz="2000" dirty="0" err="1" smtClean="0"/>
              <a:t>agregado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paréntesis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329820" y="5823540"/>
            <a:ext cx="4423677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095608" y="3965815"/>
            <a:ext cx="657889" cy="18349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753498" y="3930276"/>
            <a:ext cx="815366" cy="1893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753498" y="5791353"/>
            <a:ext cx="815366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6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con el </a:t>
            </a:r>
            <a:r>
              <a:rPr lang="en-US" sz="2000" dirty="0" err="1" smtClean="0"/>
              <a:t>agregado</a:t>
            </a:r>
            <a:r>
              <a:rPr lang="en-US" sz="2000" dirty="0" smtClean="0"/>
              <a:t> de </a:t>
            </a:r>
            <a:r>
              <a:rPr lang="en-US" sz="2000" dirty="0" err="1" smtClean="0"/>
              <a:t>paréntesis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1133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que </a:t>
            </a:r>
            <a:r>
              <a:rPr lang="en-US" dirty="0" err="1" smtClean="0"/>
              <a:t>transforme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de 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discutida</a:t>
            </a:r>
            <a:r>
              <a:rPr lang="en-US" dirty="0" smtClean="0"/>
              <a:t>, </a:t>
            </a:r>
            <a:r>
              <a:rPr lang="en-US" dirty="0" err="1" smtClean="0"/>
              <a:t>incorporando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el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paréntesis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4492627"/>
            <a:ext cx="5219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2041"/>
            <a:ext cx="7101840" cy="6604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8246" y="3918857"/>
            <a:ext cx="5878286" cy="979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Agregado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1434737" y="5743303"/>
            <a:ext cx="5867400" cy="487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Agregado</a:t>
            </a:r>
            <a:r>
              <a:rPr lang="en-US" dirty="0" smtClean="0"/>
              <a:t>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4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Podríamos</a:t>
            </a:r>
            <a:r>
              <a:rPr lang="en-US" dirty="0" smtClean="0"/>
              <a:t> </a:t>
            </a:r>
            <a:r>
              <a:rPr lang="en-US" dirty="0" err="1" smtClean="0"/>
              <a:t>considerar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extensión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no </a:t>
            </a:r>
            <a:r>
              <a:rPr lang="en-US" dirty="0" err="1" smtClean="0"/>
              <a:t>sean</a:t>
            </a:r>
            <a:r>
              <a:rPr lang="en-US" dirty="0" smtClean="0"/>
              <a:t> solo </a:t>
            </a:r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variables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definidas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Uds</a:t>
            </a:r>
            <a:r>
              <a:rPr lang="en-US" dirty="0" smtClean="0"/>
              <a:t> </a:t>
            </a:r>
            <a:r>
              <a:rPr lang="en-US" dirty="0" err="1" smtClean="0"/>
              <a:t>completando</a:t>
            </a:r>
            <a:r>
              <a:rPr lang="en-US" dirty="0" smtClean="0"/>
              <a:t> el TP)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AR" sz="1800" b="1" dirty="0" err="1" smtClean="0"/>
              <a:t>private</a:t>
            </a:r>
            <a:r>
              <a:rPr lang="es-AR" sz="1800" b="1" dirty="0" smtClean="0"/>
              <a:t> </a:t>
            </a:r>
            <a:r>
              <a:rPr lang="es-AR" sz="1800" b="1" dirty="0" err="1"/>
              <a:t>static</a:t>
            </a:r>
            <a:r>
              <a:rPr lang="es-AR" sz="1800" b="1" dirty="0"/>
              <a:t> </a:t>
            </a:r>
            <a:r>
              <a:rPr lang="es-AR" sz="1800" b="1" dirty="0" err="1"/>
              <a:t>Map</a:t>
            </a:r>
            <a:r>
              <a:rPr lang="es-AR" sz="1800" b="1" dirty="0"/>
              <a:t>&lt;</a:t>
            </a:r>
            <a:r>
              <a:rPr lang="es-AR" sz="1800" b="1" dirty="0" err="1"/>
              <a:t>String</a:t>
            </a:r>
            <a:r>
              <a:rPr lang="es-AR" sz="1800" b="1" dirty="0"/>
              <a:t>, </a:t>
            </a:r>
            <a:r>
              <a:rPr lang="es-AR" sz="1800" b="1" dirty="0" err="1"/>
              <a:t>Integer</a:t>
            </a:r>
            <a:r>
              <a:rPr lang="es-AR" sz="1800" b="1" dirty="0"/>
              <a:t>&gt; </a:t>
            </a:r>
            <a:r>
              <a:rPr lang="es-AR" sz="1800" b="1" i="1" dirty="0" err="1" smtClean="0"/>
              <a:t>vbles</a:t>
            </a:r>
            <a:r>
              <a:rPr lang="es-AR" sz="1800" b="1" i="1" dirty="0" smtClean="0"/>
              <a:t> </a:t>
            </a:r>
            <a:r>
              <a:rPr lang="es-AR" sz="1800" b="1" i="1" dirty="0"/>
              <a:t>= new </a:t>
            </a:r>
            <a:r>
              <a:rPr lang="es-AR" sz="1800" b="1" i="1" u="sng" dirty="0" err="1"/>
              <a:t>HashMap</a:t>
            </a:r>
            <a:r>
              <a:rPr lang="es-AR" sz="1800" b="1" i="1" u="sng" dirty="0"/>
              <a:t>&lt;</a:t>
            </a:r>
            <a:r>
              <a:rPr lang="es-AR" sz="1800" b="1" i="1" u="sng" dirty="0" err="1"/>
              <a:t>String</a:t>
            </a:r>
            <a:r>
              <a:rPr lang="es-AR" sz="1800" b="1" i="1" u="sng" dirty="0"/>
              <a:t>, </a:t>
            </a:r>
            <a:r>
              <a:rPr lang="es-AR" sz="1800" b="1" i="1" u="sng" dirty="0" err="1" smtClean="0"/>
              <a:t>Double</a:t>
            </a:r>
            <a:r>
              <a:rPr lang="es-AR" sz="1800" b="1" i="1" u="sng" dirty="0" smtClean="0"/>
              <a:t>&gt;()</a:t>
            </a:r>
            <a:endParaRPr lang="es-AR" sz="1800" b="1" i="1" u="sng" dirty="0"/>
          </a:p>
          <a:p>
            <a:pPr marL="0" indent="0">
              <a:buNone/>
            </a:pPr>
            <a:r>
              <a:rPr lang="en-US" sz="1800" dirty="0"/>
              <a:t> {   { 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nro1", 0.2); </a:t>
            </a:r>
            <a:r>
              <a:rPr lang="en-US" sz="1800" dirty="0"/>
              <a:t>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x", -2.0); </a:t>
            </a:r>
            <a:r>
              <a:rPr lang="en-US" sz="1800" dirty="0"/>
              <a:t>put</a:t>
            </a:r>
            <a:r>
              <a:rPr lang="en-US" sz="1800" dirty="0" smtClean="0"/>
              <a:t>(</a:t>
            </a:r>
            <a:r>
              <a:rPr lang="en-US" sz="1800" dirty="0"/>
              <a:t>"</a:t>
            </a:r>
            <a:r>
              <a:rPr lang="en-US" sz="1800" dirty="0" smtClean="0"/>
              <a:t>y", 2.0) ; </a:t>
            </a:r>
            <a:r>
              <a:rPr lang="en-US" sz="1800" dirty="0"/>
              <a:t>}  </a:t>
            </a:r>
            <a:r>
              <a:rPr lang="es-AR" sz="1800" dirty="0" smtClean="0"/>
              <a:t> };</a:t>
            </a:r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invoca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/>
              <a:t> </a:t>
            </a:r>
            <a:r>
              <a:rPr lang="en-US" dirty="0" smtClean="0"/>
              <a:t>que antes.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 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 nro1 +  3 ) *  ( x  -  -2  +  y )   se </a:t>
            </a:r>
            <a:r>
              <a:rPr lang="en-US" dirty="0" err="1" smtClean="0"/>
              <a:t>obtendría</a:t>
            </a:r>
            <a:r>
              <a:rPr lang="en-US" dirty="0" smtClean="0"/>
              <a:t> el valor 6.4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Completar</a:t>
            </a:r>
            <a:r>
              <a:rPr lang="en-US" dirty="0" smtClean="0"/>
              <a:t> Evaluator para que </a:t>
            </a:r>
            <a:r>
              <a:rPr lang="en-US" dirty="0" err="1" smtClean="0"/>
              <a:t>maneje</a:t>
            </a:r>
            <a:r>
              <a:rPr lang="en-US" dirty="0" smtClean="0"/>
              <a:t> variables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infijaToPostija</a:t>
            </a:r>
            <a:r>
              <a:rPr lang="en-US" dirty="0" smtClean="0"/>
              <a:t>  </a:t>
            </a:r>
            <a:r>
              <a:rPr lang="en-US" dirty="0" err="1" smtClean="0"/>
              <a:t>además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s-AR" b="1" dirty="0" err="1" smtClean="0"/>
              <a:t>sOperand</a:t>
            </a:r>
            <a:r>
              <a:rPr lang="es-AR" b="1" dirty="0" smtClean="0"/>
              <a:t>(</a:t>
            </a:r>
            <a:r>
              <a:rPr lang="es-AR" b="1" dirty="0" err="1" smtClean="0"/>
              <a:t>currentToken</a:t>
            </a:r>
            <a:r>
              <a:rPr lang="es-AR" b="1" dirty="0"/>
              <a:t>) </a:t>
            </a:r>
            <a:r>
              <a:rPr lang="es-AR" b="1" dirty="0" smtClean="0"/>
              <a:t> codificar el método </a:t>
            </a:r>
            <a:r>
              <a:rPr lang="es-AR" b="1" dirty="0" err="1" smtClean="0"/>
              <a:t>isVariable</a:t>
            </a:r>
            <a:r>
              <a:rPr lang="es-AR" b="1" dirty="0" smtClean="0"/>
              <a:t>(</a:t>
            </a:r>
            <a:r>
              <a:rPr lang="es-AR" b="1" dirty="0" err="1" smtClean="0"/>
              <a:t>currentToken</a:t>
            </a:r>
            <a:r>
              <a:rPr lang="es-AR" b="1" dirty="0" smtClean="0"/>
              <a:t>) y devolver el valor del </a:t>
            </a:r>
            <a:r>
              <a:rPr lang="es-AR" b="1" dirty="0" err="1" smtClean="0"/>
              <a:t>binding</a:t>
            </a:r>
            <a:r>
              <a:rPr lang="es-AR" b="1" dirty="0" smtClean="0"/>
              <a:t> o error si no fue la variable predefinida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6" y="1052514"/>
            <a:ext cx="7686675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0747" y="1711234"/>
            <a:ext cx="7429094" cy="988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4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ampliado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incorporamos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mismos</a:t>
            </a:r>
            <a:r>
              <a:rPr lang="en-US" dirty="0" smtClean="0"/>
              <a:t> no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que no son 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postfijas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prefijas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Extensión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r>
              <a:rPr lang="en-US" dirty="0" smtClean="0"/>
              <a:t>: ()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forma </a:t>
            </a:r>
            <a:r>
              <a:rPr lang="en-US" dirty="0" err="1" smtClean="0"/>
              <a:t>sencilla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considerarlos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Si el </a:t>
            </a:r>
            <a:r>
              <a:rPr lang="en-US" dirty="0" err="1" smtClean="0"/>
              <a:t>operador</a:t>
            </a:r>
            <a:r>
              <a:rPr lang="en-US" dirty="0" smtClean="0"/>
              <a:t> current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un</a:t>
            </a:r>
            <a:r>
              <a:rPr lang="en-US" dirty="0" smtClean="0"/>
              <a:t> “(“,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postergarse</a:t>
            </a:r>
            <a:r>
              <a:rPr lang="en-US" dirty="0" smtClean="0"/>
              <a:t> hasta que </a:t>
            </a:r>
            <a:r>
              <a:rPr lang="en-US" dirty="0" err="1" smtClean="0"/>
              <a:t>aparezca</a:t>
            </a:r>
            <a:r>
              <a:rPr lang="en-US" dirty="0" smtClean="0"/>
              <a:t> “)”.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, </a:t>
            </a:r>
            <a:r>
              <a:rPr lang="en-US" dirty="0" err="1" smtClean="0"/>
              <a:t>completar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para que se lo </a:t>
            </a:r>
            <a:r>
              <a:rPr lang="en-US" dirty="0" err="1" smtClean="0"/>
              <a:t>pushee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Si el </a:t>
            </a:r>
            <a:r>
              <a:rPr lang="en-US" dirty="0" err="1" smtClean="0"/>
              <a:t>operador</a:t>
            </a:r>
            <a:r>
              <a:rPr lang="en-US" dirty="0" smtClean="0"/>
              <a:t> current </a:t>
            </a:r>
            <a:r>
              <a:rPr lang="en-US" dirty="0" err="1" smtClean="0"/>
              <a:t>es</a:t>
            </a:r>
            <a:r>
              <a:rPr lang="en-US" dirty="0" smtClean="0"/>
              <a:t> un “)”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sacar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de la pila y </a:t>
            </a:r>
            <a:r>
              <a:rPr lang="en-US" dirty="0" err="1" smtClean="0"/>
              <a:t>concatenarlos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string de </a:t>
            </a:r>
            <a:r>
              <a:rPr lang="en-US" dirty="0" err="1" smtClean="0"/>
              <a:t>salida</a:t>
            </a:r>
            <a:r>
              <a:rPr lang="en-US" dirty="0" smtClean="0"/>
              <a:t> hasta </a:t>
            </a:r>
            <a:r>
              <a:rPr lang="en-US" dirty="0" err="1" smtClean="0"/>
              <a:t>encontrar</a:t>
            </a:r>
            <a:r>
              <a:rPr lang="en-US" dirty="0" smtClean="0"/>
              <a:t> el “(“ que </a:t>
            </a:r>
            <a:r>
              <a:rPr lang="en-US" dirty="0" err="1" smtClean="0"/>
              <a:t>aparea</a:t>
            </a:r>
            <a:r>
              <a:rPr lang="en-US" dirty="0" smtClean="0"/>
              <a:t> con </a:t>
            </a:r>
            <a:r>
              <a:rPr lang="en-US" dirty="0" err="1" smtClean="0"/>
              <a:t>él</a:t>
            </a:r>
            <a:r>
              <a:rPr lang="en-US" dirty="0" smtClean="0"/>
              <a:t>.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tope </a:t>
            </a:r>
            <a:r>
              <a:rPr lang="en-US" dirty="0" err="1" smtClean="0"/>
              <a:t>aparezca</a:t>
            </a:r>
            <a:r>
              <a:rPr lang="en-US" dirty="0" smtClean="0"/>
              <a:t> el “(“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sacarlo</a:t>
            </a:r>
            <a:r>
              <a:rPr lang="en-US" dirty="0" smtClean="0"/>
              <a:t> del tope de la pila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concatenarlo</a:t>
            </a:r>
            <a:r>
              <a:rPr lang="en-US" dirty="0" smtClean="0"/>
              <a:t> (</a:t>
            </a:r>
            <a:r>
              <a:rPr lang="en-US" dirty="0" err="1" smtClean="0"/>
              <a:t>ya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no van a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postfija</a:t>
            </a:r>
            <a:r>
              <a:rPr lang="en-US" dirty="0" smtClean="0"/>
              <a:t>). </a:t>
            </a:r>
            <a:r>
              <a:rPr lang="en-US" dirty="0" err="1" smtClean="0"/>
              <a:t>Completar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para </a:t>
            </a:r>
            <a:r>
              <a:rPr lang="en-US" dirty="0" err="1" smtClean="0"/>
              <a:t>manejar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situación</a:t>
            </a:r>
            <a:r>
              <a:rPr lang="en-US" dirty="0" smtClean="0"/>
              <a:t> y </a:t>
            </a:r>
            <a:r>
              <a:rPr lang="en-US" dirty="0" err="1" smtClean="0"/>
              <a:t>colocar</a:t>
            </a:r>
            <a:r>
              <a:rPr lang="en-US" dirty="0" smtClean="0"/>
              <a:t> que la </a:t>
            </a:r>
            <a:r>
              <a:rPr lang="en-US" dirty="0" err="1" smtClean="0"/>
              <a:t>precendencia</a:t>
            </a:r>
            <a:r>
              <a:rPr lang="en-US" dirty="0" smtClean="0"/>
              <a:t> entre “(“ y “)”  </a:t>
            </a:r>
            <a:r>
              <a:rPr lang="en-US" dirty="0" err="1" smtClean="0"/>
              <a:t>es</a:t>
            </a:r>
            <a:r>
              <a:rPr lang="en-US" dirty="0" smtClean="0"/>
              <a:t> false para </a:t>
            </a:r>
            <a:r>
              <a:rPr lang="en-US" dirty="0" err="1" smtClean="0"/>
              <a:t>manejarla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caso</a:t>
            </a:r>
            <a:r>
              <a:rPr lang="en-US" dirty="0" smtClean="0"/>
              <a:t> especial =&gt; </a:t>
            </a:r>
            <a:r>
              <a:rPr lang="en-US" dirty="0" err="1" smtClean="0"/>
              <a:t>sino</a:t>
            </a:r>
            <a:r>
              <a:rPr lang="en-US" dirty="0" smtClean="0"/>
              <a:t> se </a:t>
            </a:r>
            <a:r>
              <a:rPr lang="en-US" dirty="0" err="1" smtClean="0"/>
              <a:t>vacía</a:t>
            </a:r>
            <a:r>
              <a:rPr lang="en-US" dirty="0" smtClean="0"/>
              <a:t> la pila!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310743" y="6324600"/>
            <a:ext cx="3370217" cy="396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Ej</a:t>
            </a:r>
            <a:r>
              <a:rPr lang="es-AR" dirty="0" smtClean="0"/>
              <a:t>:  (  (  4 – 3  ) *  2 )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s-AR" dirty="0"/>
              <a:t>Supongamos que tenemos la expresión infija  </a:t>
            </a:r>
            <a:r>
              <a:rPr lang="es-AR" b="1" dirty="0" smtClean="0"/>
              <a:t>( 3 </a:t>
            </a:r>
            <a:r>
              <a:rPr lang="es-AR" b="1" dirty="0"/>
              <a:t>+ </a:t>
            </a:r>
            <a:r>
              <a:rPr lang="es-AR" b="1" dirty="0" smtClean="0"/>
              <a:t>10 ) </a:t>
            </a:r>
            <a:r>
              <a:rPr lang="es-AR" b="1" dirty="0"/>
              <a:t>^ 2 - 5 * </a:t>
            </a:r>
            <a:r>
              <a:rPr lang="es-AR" b="1" dirty="0" smtClean="0"/>
              <a:t>7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9" y="2998605"/>
            <a:ext cx="49244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59" y="4740276"/>
            <a:ext cx="4476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95" y="2076178"/>
            <a:ext cx="47529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5" y="3381304"/>
            <a:ext cx="4848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57" y="4696244"/>
            <a:ext cx="4991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03" y="2178231"/>
            <a:ext cx="48958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03" y="3783874"/>
            <a:ext cx="48672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03" y="5203827"/>
            <a:ext cx="5086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4" y="2047603"/>
            <a:ext cx="49911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4" y="3554032"/>
            <a:ext cx="51911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04" y="5012836"/>
            <a:ext cx="5229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8" y="2205309"/>
            <a:ext cx="5324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Ejercicio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r>
              <a:rPr lang="en-US" dirty="0" smtClean="0"/>
              <a:t>, </a:t>
            </a:r>
            <a:r>
              <a:rPr lang="en-US" dirty="0" err="1" smtClean="0"/>
              <a:t>mostrar</a:t>
            </a:r>
            <a:r>
              <a:rPr lang="en-US" dirty="0" smtClean="0"/>
              <a:t> el </a:t>
            </a:r>
            <a:r>
              <a:rPr lang="en-US" dirty="0" err="1" smtClean="0"/>
              <a:t>pasaje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y la pila </a:t>
            </a:r>
            <a:r>
              <a:rPr lang="en-US" dirty="0" err="1" smtClean="0"/>
              <a:t>instante</a:t>
            </a:r>
            <a:r>
              <a:rPr lang="en-US" dirty="0" smtClean="0"/>
              <a:t> a </a:t>
            </a:r>
            <a:r>
              <a:rPr lang="en-US" dirty="0" err="1" smtClean="0"/>
              <a:t>instante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las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expresiones</a:t>
            </a:r>
            <a:r>
              <a:rPr lang="en-US" dirty="0"/>
              <a:t> </a:t>
            </a:r>
            <a:r>
              <a:rPr lang="en-US" dirty="0" err="1" smtClean="0"/>
              <a:t>infijas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 *  (   (   5  -  10.2 ) / 0.5 ) -  2</a:t>
            </a:r>
          </a:p>
          <a:p>
            <a:pPr marL="0" indent="0">
              <a:buNone/>
            </a:pPr>
            <a:r>
              <a:rPr lang="en-US" dirty="0" smtClean="0"/>
              <a:t>Rta      3   5  10.2  -   0.5  /  *  2  -</a:t>
            </a:r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-33.19999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</a:t>
            </a:r>
            <a:r>
              <a:rPr lang="en-US" dirty="0" smtClean="0"/>
              <a:t> </a:t>
            </a:r>
            <a:r>
              <a:rPr lang="en-US" dirty="0"/>
              <a:t>/ 0.5 ) </a:t>
            </a:r>
            <a:r>
              <a:rPr lang="en-US" dirty="0" smtClean="0"/>
              <a:t>-  </a:t>
            </a:r>
          </a:p>
          <a:p>
            <a:pPr marL="0" indent="0">
              <a:buNone/>
            </a:pPr>
            <a:r>
              <a:rPr lang="en-US" dirty="0" smtClean="0"/>
              <a:t>Rta: Error </a:t>
            </a:r>
            <a:r>
              <a:rPr lang="en-US" dirty="0" err="1" smtClean="0"/>
              <a:t>falta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</a:t>
            </a:r>
            <a:r>
              <a:rPr lang="en-US" dirty="0" smtClean="0"/>
              <a:t>   </a:t>
            </a:r>
            <a:r>
              <a:rPr lang="en-US" dirty="0"/>
              <a:t>5  -  10.2  </a:t>
            </a:r>
            <a:r>
              <a:rPr lang="en-US" dirty="0" smtClean="0"/>
              <a:t>) / </a:t>
            </a:r>
            <a:r>
              <a:rPr lang="en-US" dirty="0"/>
              <a:t>0.5 ) </a:t>
            </a:r>
            <a:r>
              <a:rPr lang="en-US" dirty="0" smtClean="0"/>
              <a:t>-  2</a:t>
            </a:r>
          </a:p>
          <a:p>
            <a:pPr marL="0" indent="0">
              <a:buNone/>
            </a:pPr>
            <a:r>
              <a:rPr lang="en-US" dirty="0" smtClean="0"/>
              <a:t>Rta: Error </a:t>
            </a:r>
            <a:r>
              <a:rPr lang="en-US" dirty="0" err="1" smtClean="0"/>
              <a:t>falta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30787</TotalTime>
  <Words>713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Algoritmo ampliado</vt:lpstr>
      <vt:lpstr>Extensión del algoritmo: 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Más aún </vt:lpstr>
      <vt:lpstr>PowerPoint Presentation</vt:lpstr>
      <vt:lpstr>PowerPoint Presentation</vt:lpstr>
      <vt:lpstr>Posible implementación</vt:lpstr>
      <vt:lpstr>Posible 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803</cp:revision>
  <dcterms:created xsi:type="dcterms:W3CDTF">2019-02-21T18:33:09Z</dcterms:created>
  <dcterms:modified xsi:type="dcterms:W3CDTF">2025-09-04T16:37:48Z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