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6858000" type="screen4x3"/>
  <p:notesSz cx="6858000" cy="9144000"/>
  <p:embeddedFontLst>
    <p:embeddedFont>
      <p:font typeface="Palatino Linotype" panose="02040502050505030304" pitchFamily="18" charset="0"/>
      <p:regular r:id="rId20"/>
      <p:bold r:id="rId21"/>
      <p:italic r:id="rId22"/>
      <p:boldItalic r:id="rId23"/>
    </p:embeddedFont>
    <p:embeddedFont>
      <p:font typeface="Consolas" panose="020B0609020204030204" pitchFamily="49" charset="0"/>
      <p:regular r:id="rId24"/>
      <p:bold r:id="rId25"/>
      <p:italic r:id="rId26"/>
      <p:boldItalic r:id="rId27"/>
    </p:embeddedFont>
    <p:embeddedFont>
      <p:font typeface="Century Gothic" panose="020B0502020202020204" pitchFamily="34" charset="0"/>
      <p:regular r:id="rId28"/>
      <p:bold r:id="rId29"/>
      <p:italic r:id="rId30"/>
      <p:boldItalic r:id="rId31"/>
    </p:embeddedFont>
    <p:embeddedFont>
      <p:font typeface="Calibri" panose="020F0502020204030204" pitchFamily="34" charset="0"/>
      <p:regular r:id="rId32"/>
      <p:bold r:id="rId33"/>
      <p:italic r:id="rId34"/>
      <p:boldItalic r:id="rId35"/>
    </p:embeddedFont>
    <p:embeddedFont>
      <p:font typeface="Roboto" panose="02000000000000000000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9" d="100"/>
          <a:sy n="69" d="100"/>
        </p:scale>
        <p:origin x="14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9" Type="http://schemas.openxmlformats.org/officeDocument/2006/relationships/font" Target="fonts/font20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38" Type="http://schemas.openxmlformats.org/officeDocument/2006/relationships/font" Target="fonts/font19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8" name="Google Shape;10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8" name="Google Shape;188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0" name="Google Shape;210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4" name="Google Shape;23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6" name="Google Shape;116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f04a75b1a3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f04a75b1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f04a75b1a3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8" name="Google Shape;138;gf04a75b1a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f04a75b1a3_0_1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f04a75b1a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1"/>
        </a:solidFill>
        <a:effectLst/>
      </p:bgPr>
    </p:bg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oogle Shape;24;p2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5" name="Google Shape;25;p2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gradFill>
              <a:gsLst>
                <a:gs pos="0">
                  <a:srgbClr val="DCE5A3"/>
                </a:gs>
                <a:gs pos="50000">
                  <a:srgbClr val="D6E095"/>
                </a:gs>
                <a:gs pos="100000">
                  <a:srgbClr val="D4DF81"/>
                </a:gs>
              </a:gsLst>
              <a:lin ang="5400000" scaled="0"/>
            </a:gra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cxnSp>
          <p:nvCxnSpPr>
            <p:cNvPr id="26" name="Google Shape;26;p2"/>
            <p:cNvCxnSpPr/>
            <p:nvPr/>
          </p:nvCxnSpPr>
          <p:spPr>
            <a:xfrm>
              <a:off x="0" y="6208894"/>
              <a:ext cx="12192000" cy="0"/>
            </a:xfrm>
            <a:prstGeom prst="straightConnector1">
              <a:avLst/>
            </a:prstGeom>
            <a:noFill/>
            <a:ln w="12700" cap="flat" cmpd="sng">
              <a:solidFill>
                <a:schemeClr val="dk2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cxnSp>
        <p:nvCxnSpPr>
          <p:cNvPr id="27" name="Google Shape;27;p2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28;p2"/>
          <p:cNvCxnSpPr/>
          <p:nvPr/>
        </p:nvCxnSpPr>
        <p:spPr>
          <a:xfrm rot="10800000" flipH="1">
            <a:off x="2286" y="5937956"/>
            <a:ext cx="6181" cy="5644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" name="Google Shape;29;p2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>
            <a:lvl1pPr marR="45720" lvl="0" algn="r">
              <a:spcBef>
                <a:spcPts val="520"/>
              </a:spcBef>
              <a:spcAft>
                <a:spcPts val="0"/>
              </a:spcAft>
              <a:buSzPts val="2470"/>
              <a:buNone/>
              <a:defRPr>
                <a:solidFill>
                  <a:schemeClr val="dk1"/>
                </a:solidFill>
              </a:defRPr>
            </a:lvl1pPr>
            <a:lvl2pPr lvl="1" algn="ctr">
              <a:spcBef>
                <a:spcPts val="360"/>
              </a:spcBef>
              <a:spcAft>
                <a:spcPts val="0"/>
              </a:spcAft>
              <a:buSzPts val="1530"/>
              <a:buNone/>
              <a:defRPr/>
            </a:lvl2pPr>
            <a:lvl3pPr lvl="2" algn="ctr">
              <a:spcBef>
                <a:spcPts val="360"/>
              </a:spcBef>
              <a:spcAft>
                <a:spcPts val="0"/>
              </a:spcAft>
              <a:buSzPts val="1260"/>
              <a:buNone/>
              <a:defRPr/>
            </a:lvl3pPr>
            <a:lvl4pPr lvl="3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4pPr>
            <a:lvl5pPr lvl="4" algn="ctr">
              <a:spcBef>
                <a:spcPts val="360"/>
              </a:spcBef>
              <a:spcAft>
                <a:spcPts val="0"/>
              </a:spcAft>
              <a:buSzPts val="1170"/>
              <a:buNone/>
              <a:defRPr/>
            </a:lvl5pPr>
            <a:lvl6pPr lvl="5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6pPr>
            <a:lvl7pPr lvl="6" algn="ctr">
              <a:spcBef>
                <a:spcPts val="360"/>
              </a:spcBef>
              <a:spcAft>
                <a:spcPts val="0"/>
              </a:spcAft>
              <a:buSzPts val="1440"/>
              <a:buNone/>
              <a:defRPr/>
            </a:lvl7pPr>
            <a:lvl8pPr lvl="7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8pPr>
            <a:lvl9pPr lvl="8" algn="ctr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1"/>
          <p:cNvSpPr/>
          <p:nvPr/>
        </p:nvSpPr>
        <p:spPr>
          <a:xfrm rot="-10380000" flipH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9525" cap="rnd" cmpd="sng">
            <a:solidFill>
              <a:srgbClr val="C0C0C0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63500" dist="38500" dir="7500000" sx="98500" sy="100080" kx="100000" algn="tl" rotWithShape="0">
              <a:srgbClr val="000000">
                <a:alpha val="24705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5" name="Google Shape;85;p11"/>
          <p:cNvSpPr/>
          <p:nvPr/>
        </p:nvSpPr>
        <p:spPr>
          <a:xfrm rot="-10380000" flipH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>
            <a:solidFill>
              <a:srgbClr val="FFFFFF"/>
            </a:solidFill>
            <a:prstDash val="solid"/>
            <a:bevel/>
            <a:headEnd type="none" w="sm" len="sm"/>
            <a:tailEnd type="none" w="sm" len="sm"/>
          </a:ln>
          <a:effectLst>
            <a:outerShdw blurRad="19685" dist="6350" dir="12900000" algn="tl" rotWithShape="0">
              <a:srgbClr val="000000">
                <a:alpha val="46666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86" name="Google Shape;86;p11"/>
          <p:cNvSpPr txBox="1"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Century Gothic"/>
              <a:buNone/>
              <a:defRPr sz="2000" b="1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11" descr="An empty placeholder to add an image. Click on the placeholder and select the image that you wish to add"/>
          <p:cNvSpPr>
            <a:spLocks noGrp="1"/>
          </p:cNvSpPr>
          <p:nvPr>
            <p:ph type="pic" idx="2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lt2"/>
          </a:solidFill>
          <a:ln w="9525" cap="rnd" cmpd="sng">
            <a:solidFill>
              <a:srgbClr val="C0C0C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8" name="Google Shape;88;p11"/>
          <p:cNvSpPr txBox="1">
            <a:spLocks noGrp="1"/>
          </p:cNvSpPr>
          <p:nvPr>
            <p:ph type="body" idx="1"/>
          </p:nvPr>
        </p:nvSpPr>
        <p:spPr>
          <a:xfrm>
            <a:off x="609600" y="2828785"/>
            <a:ext cx="2209800" cy="21793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4000" tIns="45700" rIns="45700" bIns="45700" anchor="t" anchorCtr="0">
            <a:normAutofit/>
          </a:bodyPr>
          <a:lstStyle>
            <a:lvl1pPr marL="457200" lvl="0" indent="-228600" algn="l">
              <a:spcBef>
                <a:spcPts val="250"/>
              </a:spcBef>
              <a:spcAft>
                <a:spcPts val="0"/>
              </a:spcAft>
              <a:buSzPts val="1235"/>
              <a:buFont typeface="Palatino Linotype"/>
              <a:buNone/>
              <a:defRPr sz="1300"/>
            </a:lvl1pPr>
            <a:lvl2pPr marL="914400" lvl="1" indent="-293369" algn="l">
              <a:spcBef>
                <a:spcPts val="240"/>
              </a:spcBef>
              <a:spcAft>
                <a:spcPts val="0"/>
              </a:spcAft>
              <a:buSzPts val="1020"/>
              <a:buChar char="⚫"/>
              <a:defRPr sz="1200"/>
            </a:lvl2pPr>
            <a:lvl3pPr marL="1371600" lvl="2" indent="-273050" algn="l">
              <a:spcBef>
                <a:spcPts val="200"/>
              </a:spcBef>
              <a:spcAft>
                <a:spcPts val="0"/>
              </a:spcAft>
              <a:buSzPts val="700"/>
              <a:buChar char="⚫"/>
              <a:defRPr sz="1000"/>
            </a:lvl3pPr>
            <a:lvl4pPr marL="1828800" lvl="3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4pPr>
            <a:lvl5pPr marL="2286000" lvl="4" indent="-265747" algn="l">
              <a:spcBef>
                <a:spcPts val="180"/>
              </a:spcBef>
              <a:spcAft>
                <a:spcPts val="0"/>
              </a:spcAft>
              <a:buSzPts val="585"/>
              <a:buChar char="⚫"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1" name="Google Shape;91;p11"/>
          <p:cNvSpPr txBox="1">
            <a:spLocks noGrp="1"/>
          </p:cNvSpPr>
          <p:nvPr>
            <p:ph type="sldNum" idx="12"/>
          </p:nvPr>
        </p:nvSpPr>
        <p:spPr>
          <a:xfrm>
            <a:off x="8077200" y="6356352"/>
            <a:ext cx="609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2" name="Google Shape;92;p11"/>
          <p:cNvSpPr/>
          <p:nvPr/>
        </p:nvSpPr>
        <p:spPr>
          <a:xfrm rot="10800000" flipH="1">
            <a:off x="-9525" y="5816600"/>
            <a:ext cx="9163050" cy="1041400"/>
          </a:xfrm>
          <a:custGeom>
            <a:avLst/>
            <a:gdLst/>
            <a:ahLst/>
            <a:cxnLst/>
            <a:rect l="l" t="t" r="r" b="b"/>
            <a:pathLst>
              <a:path w="5772" h="656" extrusionOk="0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rgbClr val="668F1B">
                  <a:alpha val="44705"/>
                </a:srgbClr>
              </a:gs>
              <a:gs pos="100000">
                <a:srgbClr val="CAE00E">
                  <a:alpha val="54901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93" name="Google Shape;93;p11"/>
          <p:cNvSpPr/>
          <p:nvPr/>
        </p:nvSpPr>
        <p:spPr>
          <a:xfrm rot="10800000" flipH="1">
            <a:off x="4381500" y="6219827"/>
            <a:ext cx="4762500" cy="638175"/>
          </a:xfrm>
          <a:custGeom>
            <a:avLst/>
            <a:gdLst/>
            <a:ahLst/>
            <a:cxnLst/>
            <a:rect l="l" t="t" r="r" b="b"/>
            <a:pathLst>
              <a:path w="3000" h="595" extrusionOk="0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99A719">
                  <a:alpha val="29803"/>
                </a:srgbClr>
              </a:gs>
              <a:gs pos="80000">
                <a:srgbClr val="80B814">
                  <a:alpha val="44705"/>
                </a:srgbClr>
              </a:gs>
              <a:gs pos="100000">
                <a:srgbClr val="80B814">
                  <a:alpha val="44705"/>
                </a:srgbClr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2"/>
          <p:cNvSpPr txBox="1">
            <a:spLocks noGrp="1"/>
          </p:cNvSpPr>
          <p:nvPr>
            <p:ph type="body" idx="1"/>
          </p:nvPr>
        </p:nvSpPr>
        <p:spPr>
          <a:xfrm rot="5400000">
            <a:off x="2377440" y="15240"/>
            <a:ext cx="438912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12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2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3"/>
          <p:cNvSpPr txBox="1">
            <a:spLocks noGrp="1"/>
          </p:cNvSpPr>
          <p:nvPr>
            <p:ph type="title"/>
          </p:nvPr>
        </p:nvSpPr>
        <p:spPr>
          <a:xfrm rot="5400000">
            <a:off x="5052218" y="2491584"/>
            <a:ext cx="5211763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body" idx="1"/>
          </p:nvPr>
        </p:nvSpPr>
        <p:spPr>
          <a:xfrm rot="5400000">
            <a:off x="861219" y="510384"/>
            <a:ext cx="5211763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alatino Linotype"/>
              <a:buNone/>
              <a:defRPr sz="2100"/>
            </a:lvl9pPr>
          </a:lstStyle>
          <a:p>
            <a:endParaRPr/>
          </a:p>
        </p:txBody>
      </p:sp>
      <p:sp>
        <p:nvSpPr>
          <p:cNvPr id="37" name="Google Shape;37;p3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Palatino Linotype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Palatino Linotype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3"/>
          <p:cNvSpPr txBox="1"/>
          <p:nvPr/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‹#›</a:t>
            </a:fld>
            <a:endParaRPr sz="11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37185" algn="l">
              <a:spcBef>
                <a:spcPts val="360"/>
              </a:spcBef>
              <a:spcAft>
                <a:spcPts val="0"/>
              </a:spcAft>
              <a:buSzPts val="1710"/>
              <a:buChar char="⚫"/>
              <a:defRPr/>
            </a:lvl1pPr>
            <a:lvl2pPr marL="914400" lvl="1" indent="-325755" algn="l">
              <a:spcBef>
                <a:spcPts val="360"/>
              </a:spcBef>
              <a:spcAft>
                <a:spcPts val="0"/>
              </a:spcAft>
              <a:buSzPts val="1530"/>
              <a:buChar char="⚫"/>
              <a:defRPr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4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  <a:defRPr sz="5600" b="1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/>
          </a:bodyPr>
          <a:lstStyle>
            <a:lvl1pPr marL="457200" lvl="0" indent="-228600" algn="l">
              <a:spcBef>
                <a:spcPts val="440"/>
              </a:spcBef>
              <a:spcAft>
                <a:spcPts val="0"/>
              </a:spcAft>
              <a:buSzPts val="2090"/>
              <a:buNone/>
              <a:defRPr sz="2200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SzPts val="153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SzPts val="112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SzPts val="910"/>
              <a:buNone/>
              <a:defRPr sz="1400">
                <a:solidFill>
                  <a:srgbClr val="888888"/>
                </a:solidFill>
              </a:defRPr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1"/>
          </p:nvPr>
        </p:nvSpPr>
        <p:spPr>
          <a:xfrm>
            <a:off x="457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2"/>
          </p:nvPr>
        </p:nvSpPr>
        <p:spPr>
          <a:xfrm>
            <a:off x="4648200" y="1920085"/>
            <a:ext cx="4038600" cy="4434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5445" algn="l">
              <a:spcBef>
                <a:spcPts val="520"/>
              </a:spcBef>
              <a:spcAft>
                <a:spcPts val="0"/>
              </a:spcAft>
              <a:buSzPts val="2470"/>
              <a:buChar char="⚫"/>
              <a:defRPr sz="2600"/>
            </a:lvl1pPr>
            <a:lvl2pPr marL="914400" lvl="1" indent="-358140" algn="l">
              <a:spcBef>
                <a:spcPts val="480"/>
              </a:spcBef>
              <a:spcAft>
                <a:spcPts val="0"/>
              </a:spcAft>
              <a:buSzPts val="2040"/>
              <a:buChar char="⚫"/>
              <a:defRPr sz="2400"/>
            </a:lvl2pPr>
            <a:lvl3pPr marL="1371600" lvl="2" indent="-317500" algn="l">
              <a:spcBef>
                <a:spcPts val="400"/>
              </a:spcBef>
              <a:spcAft>
                <a:spcPts val="0"/>
              </a:spcAft>
              <a:buSzPts val="1400"/>
              <a:buChar char="⚫"/>
              <a:defRPr sz="2000"/>
            </a:lvl3pPr>
            <a:lvl4pPr marL="1828800" lvl="3" indent="-302894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body" idx="2"/>
          </p:nvPr>
        </p:nvSpPr>
        <p:spPr>
          <a:xfrm>
            <a:off x="457200" y="2514600"/>
            <a:ext cx="4040188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body" idx="3"/>
          </p:nvPr>
        </p:nvSpPr>
        <p:spPr>
          <a:xfrm>
            <a:off x="4645026" y="1859759"/>
            <a:ext cx="4041775" cy="6548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0" rIns="45700" bIns="0" anchor="ctr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SzPts val="2280"/>
              <a:buNone/>
              <a:defRPr sz="2400" b="1" cap="none">
                <a:solidFill>
                  <a:schemeClr val="dk1"/>
                </a:solidFill>
              </a:defRPr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SzPts val="17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SzPts val="126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SzPts val="1040"/>
              <a:buNone/>
              <a:defRPr sz="1600" b="1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4"/>
          </p:nvPr>
        </p:nvSpPr>
        <p:spPr>
          <a:xfrm>
            <a:off x="4645026" y="2514600"/>
            <a:ext cx="4041775" cy="38457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61315" algn="l">
              <a:spcBef>
                <a:spcPts val="440"/>
              </a:spcBef>
              <a:spcAft>
                <a:spcPts val="0"/>
              </a:spcAft>
              <a:buSzPts val="2090"/>
              <a:buChar char="⚫"/>
              <a:defRPr sz="2200"/>
            </a:lvl1pPr>
            <a:lvl2pPr marL="914400" lvl="1" indent="-336550" algn="l">
              <a:spcBef>
                <a:spcPts val="400"/>
              </a:spcBef>
              <a:spcAft>
                <a:spcPts val="0"/>
              </a:spcAft>
              <a:buSzPts val="1700"/>
              <a:buChar char="⚫"/>
              <a:defRPr sz="2000"/>
            </a:lvl2pPr>
            <a:lvl3pPr marL="1371600" lvl="2" indent="-308610" algn="l">
              <a:spcBef>
                <a:spcPts val="360"/>
              </a:spcBef>
              <a:spcAft>
                <a:spcPts val="0"/>
              </a:spcAft>
              <a:buSzPts val="1260"/>
              <a:buChar char="⚫"/>
              <a:defRPr sz="1800"/>
            </a:lvl3pPr>
            <a:lvl4pPr marL="1828800" lvl="3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4pPr>
            <a:lvl5pPr marL="2286000" lvl="4" indent="-294639" algn="l">
              <a:spcBef>
                <a:spcPts val="320"/>
              </a:spcBef>
              <a:spcAft>
                <a:spcPts val="0"/>
              </a:spcAft>
              <a:buSzPts val="1040"/>
              <a:buChar char="⚫"/>
              <a:defRPr sz="16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8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8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9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0"/>
          <p:cNvSpPr txBox="1"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Century Gothic"/>
              <a:buNone/>
              <a:defRPr sz="2600" b="0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3575050" y="1676400"/>
            <a:ext cx="511175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45700" anchor="t" anchorCtr="0">
            <a:normAutofit/>
          </a:bodyPr>
          <a:lstStyle>
            <a:lvl1pPr marL="457200" lvl="0" indent="-397510" algn="l">
              <a:spcBef>
                <a:spcPts val="560"/>
              </a:spcBef>
              <a:spcAft>
                <a:spcPts val="0"/>
              </a:spcAft>
              <a:buSzPts val="2660"/>
              <a:buChar char="⚫"/>
              <a:defRPr sz="2800"/>
            </a:lvl1pPr>
            <a:lvl2pPr marL="914400" lvl="1" indent="-368935" algn="l">
              <a:spcBef>
                <a:spcPts val="520"/>
              </a:spcBef>
              <a:spcAft>
                <a:spcPts val="0"/>
              </a:spcAft>
              <a:buSzPts val="2210"/>
              <a:buChar char="⚫"/>
              <a:defRPr sz="2600"/>
            </a:lvl2pPr>
            <a:lvl3pPr marL="1371600" lvl="2" indent="-335280" algn="l">
              <a:spcBef>
                <a:spcPts val="480"/>
              </a:spcBef>
              <a:spcAft>
                <a:spcPts val="0"/>
              </a:spcAft>
              <a:buSzPts val="1680"/>
              <a:buChar char="⚫"/>
              <a:defRPr sz="2400"/>
            </a:lvl3pPr>
            <a:lvl4pPr marL="1828800" lvl="3" indent="-311150" algn="l">
              <a:spcBef>
                <a:spcPts val="400"/>
              </a:spcBef>
              <a:spcAft>
                <a:spcPts val="0"/>
              </a:spcAft>
              <a:buSzPts val="1300"/>
              <a:buChar char="⚫"/>
              <a:defRPr sz="2000"/>
            </a:lvl4pPr>
            <a:lvl5pPr marL="2286000" lvl="4" indent="-302895" algn="l">
              <a:spcBef>
                <a:spcPts val="360"/>
              </a:spcBef>
              <a:spcAft>
                <a:spcPts val="0"/>
              </a:spcAft>
              <a:buSzPts val="1170"/>
              <a:buChar char="⚫"/>
              <a:defRPr sz="18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75" tIns="45700" rIns="1827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SzPts val="133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SzPts val="102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SzPts val="7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SzPts val="585"/>
              <a:buNone/>
              <a:defRPr sz="900"/>
            </a:lvl5pPr>
            <a:lvl6pPr marL="2743200" lvl="5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6pPr>
            <a:lvl7pPr marL="3200400" lvl="6" indent="-320039" algn="l">
              <a:spcBef>
                <a:spcPts val="360"/>
              </a:spcBef>
              <a:spcAft>
                <a:spcPts val="0"/>
              </a:spcAft>
              <a:buSzPts val="1440"/>
              <a:buChar char="⚫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SzPts val="1800"/>
              <a:buChar char="•"/>
              <a:defRPr/>
            </a:lvl8pPr>
            <a:lvl9pPr marL="4114800" lvl="8" indent="-228600" algn="l">
              <a:spcBef>
                <a:spcPts val="36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4">
            <a:alphaModFix/>
          </a:blip>
          <a:tile tx="0" ty="0" sx="65000" sy="65000" flip="none" algn="tl"/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-32048" y="-16113"/>
            <a:ext cx="9198255" cy="6888627"/>
            <a:chOff x="-13703" y="-30627"/>
            <a:chExt cx="12264340" cy="6888627"/>
          </a:xfrm>
        </p:grpSpPr>
        <p:sp>
          <p:nvSpPr>
            <p:cNvPr id="11" name="Google Shape;11;p1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Palatino Linotype"/>
                <a:ea typeface="Palatino Linotype"/>
                <a:cs typeface="Palatino Linotype"/>
                <a:sym typeface="Palatino Linotype"/>
              </a:endParaRPr>
            </a:p>
          </p:txBody>
        </p:sp>
        <p:grpSp>
          <p:nvGrpSpPr>
            <p:cNvPr id="12" name="Google Shape;12;p1"/>
            <p:cNvGrpSpPr/>
            <p:nvPr/>
          </p:nvGrpSpPr>
          <p:grpSpPr>
            <a:xfrm>
              <a:off x="-13703" y="-30627"/>
              <a:ext cx="12264340" cy="1086266"/>
              <a:chOff x="-39059" y="-16113"/>
              <a:chExt cx="12264340" cy="1086266"/>
            </a:xfrm>
          </p:grpSpPr>
          <p:sp>
            <p:nvSpPr>
              <p:cNvPr id="13" name="Google Shape;13;p1"/>
              <p:cNvSpPr/>
              <p:nvPr/>
            </p:nvSpPr>
            <p:spPr>
              <a:xfrm>
                <a:off x="-12700" y="-7144"/>
                <a:ext cx="12217400" cy="1041400"/>
              </a:xfrm>
              <a:custGeom>
                <a:avLst/>
                <a:gdLst/>
                <a:ahLst/>
                <a:cxnLst/>
                <a:rect l="l" t="t" r="r" b="b"/>
                <a:pathLst>
                  <a:path w="5772" h="656" extrusionOk="0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rgbClr val="668F1B">
                      <a:alpha val="44705"/>
                    </a:srgbClr>
                  </a:gs>
                  <a:gs pos="100000">
                    <a:srgbClr val="CAE00E">
                      <a:alpha val="54901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sp>
            <p:nvSpPr>
              <p:cNvPr id="14" name="Google Shape;14;p1"/>
              <p:cNvSpPr/>
              <p:nvPr/>
            </p:nvSpPr>
            <p:spPr>
              <a:xfrm>
                <a:off x="5842000" y="-7144"/>
                <a:ext cx="6350000" cy="638175"/>
              </a:xfrm>
              <a:custGeom>
                <a:avLst/>
                <a:gdLst/>
                <a:ahLst/>
                <a:cxnLst/>
                <a:rect l="l" t="t" r="r" b="b"/>
                <a:pathLst>
                  <a:path w="3000" h="595" extrusionOk="0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rgbClr val="99A719">
                      <a:alpha val="29803"/>
                    </a:srgbClr>
                  </a:gs>
                  <a:gs pos="80000">
                    <a:srgbClr val="80B814">
                      <a:alpha val="44705"/>
                    </a:srgbClr>
                  </a:gs>
                  <a:gs pos="100000">
                    <a:srgbClr val="80B814">
                      <a:alpha val="44705"/>
                    </a:srgbClr>
                  </a:gs>
                </a:gsLst>
                <a:lin ang="5400000" scaled="0"/>
              </a:gra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Palatino Linotype"/>
                  <a:ea typeface="Palatino Linotype"/>
                  <a:cs typeface="Palatino Linotype"/>
                  <a:sym typeface="Palatino Linotype"/>
                </a:endParaRPr>
              </a:p>
            </p:txBody>
          </p:sp>
          <p:grpSp>
            <p:nvGrpSpPr>
              <p:cNvPr id="15" name="Google Shape;15;p1"/>
              <p:cNvGrpSpPr/>
              <p:nvPr/>
            </p:nvGrpSpPr>
            <p:grpSpPr>
              <a:xfrm>
                <a:off x="-39059" y="-16113"/>
                <a:ext cx="12264340" cy="1086266"/>
                <a:chOff x="-29322" y="-1971"/>
                <a:chExt cx="9198255" cy="1086266"/>
              </a:xfrm>
            </p:grpSpPr>
            <p:sp>
              <p:nvSpPr>
                <p:cNvPr id="16" name="Google Shape;16;p1"/>
                <p:cNvSpPr/>
                <p:nvPr/>
              </p:nvSpPr>
              <p:spPr>
                <a:xfrm rot="-164308">
                  <a:off x="-19045" y="216550"/>
                  <a:ext cx="9163050" cy="6492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72" h="1055" extrusionOk="0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75" cap="flat" cmpd="sng">
                  <a:solidFill>
                    <a:srgbClr val="A8B53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  <p:sp>
              <p:nvSpPr>
                <p:cNvPr id="17" name="Google Shape;17;p1"/>
                <p:cNvSpPr/>
                <p:nvPr/>
              </p:nvSpPr>
              <p:spPr>
                <a:xfrm rot="-164308">
                  <a:off x="-14309" y="290003"/>
                  <a:ext cx="9175812" cy="530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66" h="854" extrusionOk="0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accent4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Palatino Linotype"/>
                    <a:ea typeface="Palatino Linotype"/>
                    <a:cs typeface="Palatino Linotype"/>
                    <a:sym typeface="Palatino Linotype"/>
                  </a:endParaRPr>
                </a:p>
              </p:txBody>
            </p:sp>
          </p:grpSp>
        </p:grpSp>
      </p:grpSp>
      <p:sp>
        <p:nvSpPr>
          <p:cNvPr id="18" name="Google Shape;18;p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  <a:defRPr sz="5000" b="0" i="0" u="none" strike="noStrike" cap="none">
                <a:solidFill>
                  <a:schemeClr val="dk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9" name="Google Shape;19;p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85445" algn="l" rtl="0">
              <a:spcBef>
                <a:spcPts val="520"/>
              </a:spcBef>
              <a:spcAft>
                <a:spcPts val="0"/>
              </a:spcAft>
              <a:buClr>
                <a:srgbClr val="626A19"/>
              </a:buClr>
              <a:buSzPts val="2470"/>
              <a:buFont typeface="Noto Sans Symbols"/>
              <a:buChar char="⚫"/>
              <a:defRPr sz="2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914400" marR="0" lvl="1" indent="-358140" algn="l" rtl="0">
              <a:spcBef>
                <a:spcPts val="480"/>
              </a:spcBef>
              <a:spcAft>
                <a:spcPts val="0"/>
              </a:spcAft>
              <a:buClr>
                <a:srgbClr val="2A4F1C"/>
              </a:buClr>
              <a:buSzPts val="2040"/>
              <a:buFont typeface="Noto Sans Symbols"/>
              <a:buChar char="⚫"/>
              <a:defRPr sz="2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1371600" marR="0" lvl="2" indent="-321944" algn="l" rtl="0">
              <a:spcBef>
                <a:spcPts val="420"/>
              </a:spcBef>
              <a:spcAft>
                <a:spcPts val="0"/>
              </a:spcAft>
              <a:buClr>
                <a:srgbClr val="455C19"/>
              </a:buClr>
              <a:buSzPts val="1470"/>
              <a:buFont typeface="Noto Sans Symbols"/>
              <a:buChar char="⚫"/>
              <a:defRPr sz="21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1828800" marR="0" lvl="3" indent="-311150" algn="l" rtl="0">
              <a:spcBef>
                <a:spcPts val="400"/>
              </a:spcBef>
              <a:spcAft>
                <a:spcPts val="0"/>
              </a:spcAft>
              <a:buClr>
                <a:srgbClr val="626A19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2286000" marR="0" lvl="4" indent="-311150" algn="l" rtl="0">
              <a:spcBef>
                <a:spcPts val="400"/>
              </a:spcBef>
              <a:spcAft>
                <a:spcPts val="0"/>
              </a:spcAft>
              <a:buClr>
                <a:srgbClr val="017058"/>
              </a:buClr>
              <a:buSzPts val="1300"/>
              <a:buFont typeface="Noto Sans Symbols"/>
              <a:buChar char="⚫"/>
              <a:defRPr sz="20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2743200" marR="0" lvl="5" indent="-320039" algn="l" rtl="0">
              <a:spcBef>
                <a:spcPts val="360"/>
              </a:spcBef>
              <a:spcAft>
                <a:spcPts val="0"/>
              </a:spcAft>
              <a:buClr>
                <a:srgbClr val="215D65"/>
              </a:buClr>
              <a:buSzPts val="1440"/>
              <a:buFont typeface="Noto Sans Symbols"/>
              <a:buChar char="⚫"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3200400" marR="0" lvl="6" indent="-309879" algn="l" rtl="0">
              <a:spcBef>
                <a:spcPts val="320"/>
              </a:spcBef>
              <a:spcAft>
                <a:spcPts val="0"/>
              </a:spcAft>
              <a:buClr>
                <a:srgbClr val="066684"/>
              </a:buClr>
              <a:buSzPts val="1280"/>
              <a:buFont typeface="Noto Sans Symbols"/>
              <a:buChar char="⚫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Palatino Linotype"/>
              <a:buChar char="•"/>
              <a:defRPr sz="16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4114800" marR="0" lvl="8" indent="-228600" algn="l" rtl="0">
              <a:spcBef>
                <a:spcPts val="28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alatino Linotype"/>
              <a:buNone/>
              <a:defRPr sz="14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0" name="Google Shape;20;p1"/>
          <p:cNvSpPr txBox="1">
            <a:spLocks noGrp="1"/>
          </p:cNvSpPr>
          <p:nvPr>
            <p:ph type="dt" idx="10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1" name="Google Shape;21;p1"/>
          <p:cNvSpPr txBox="1">
            <a:spLocks noGrp="1"/>
          </p:cNvSpPr>
          <p:nvPr>
            <p:ph type="ftr" idx="11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endParaRPr/>
          </a:p>
        </p:txBody>
      </p:sp>
      <p:sp>
        <p:nvSpPr>
          <p:cNvPr id="22" name="Google Shape;22;p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1pPr>
            <a:lvl2pPr marL="0" marR="0" lvl="1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2pPr>
            <a:lvl3pPr marL="0" marR="0" lvl="2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3pPr>
            <a:lvl4pPr marL="0" marR="0" lvl="3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4pPr>
            <a:lvl5pPr marL="0" marR="0" lvl="4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5pPr>
            <a:lvl6pPr marL="0" marR="0" lvl="5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6pPr>
            <a:lvl7pPr marL="0" marR="0" lvl="6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7pPr>
            <a:lvl8pPr marL="0" marR="0" lvl="7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8pPr>
            <a:lvl9pPr marL="0" marR="0" lvl="8" indent="0" algn="r" rtl="0">
              <a:spcBef>
                <a:spcPts val="0"/>
              </a:spcBef>
              <a:buNone/>
              <a:defRPr sz="1100" b="0" u="none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4"/>
          <p:cNvSpPr txBox="1"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8275" bIns="0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Font typeface="Century Gothic"/>
              <a:buNone/>
            </a:pPr>
            <a:r>
              <a:rPr lang="en-US"/>
              <a:t>Estructura de Datos y Algoritmos</a:t>
            </a:r>
            <a:endParaRPr/>
          </a:p>
        </p:txBody>
      </p:sp>
      <p:sp>
        <p:nvSpPr>
          <p:cNvPr id="112" name="Google Shape;112;p14"/>
          <p:cNvSpPr txBox="1"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18275" bIns="45700" anchor="t" anchorCtr="0">
            <a:normAutofit/>
          </a:bodyPr>
          <a:lstStyle/>
          <a:p>
            <a:pPr marL="0" marR="45720" lvl="0" indent="0" algn="r" rtl="0">
              <a:spcBef>
                <a:spcPts val="0"/>
              </a:spcBef>
              <a:spcAft>
                <a:spcPts val="0"/>
              </a:spcAft>
              <a:buSzPts val="3420"/>
              <a:buNone/>
            </a:pPr>
            <a:r>
              <a:rPr lang="en-US" sz="3600" dirty="0">
                <a:solidFill>
                  <a:schemeClr val="dk2"/>
                </a:solidFill>
              </a:rPr>
              <a:t>ITBA     </a:t>
            </a:r>
            <a:r>
              <a:rPr lang="en-US" sz="3600" dirty="0" smtClean="0">
                <a:solidFill>
                  <a:schemeClr val="dk2"/>
                </a:solidFill>
              </a:rPr>
              <a:t>2025-Q2</a:t>
            </a:r>
            <a:endParaRPr sz="3600" dirty="0">
              <a:solidFill>
                <a:schemeClr val="dk2"/>
              </a:solidFill>
            </a:endParaRPr>
          </a:p>
        </p:txBody>
      </p:sp>
      <p:sp>
        <p:nvSpPr>
          <p:cNvPr id="113" name="Google Shape;113;p1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77" name="Google Shape;177;p23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Algunas de esas operaciones podría bajar su complejidad, a expensas de un poco más de información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78" name="Google Shape;178;p23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84" name="Google Shape;184;p24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Sería interesante evitar “recorrer la lista” para saber su tamaño.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Guardalo en informacion “global” a la lista. .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Analicemos otra variante de Lista Lineal Simplemente Encadenada.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85" name="Google Shape;185;p24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11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5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Analizando otras alternativas</a:t>
            </a:r>
            <a:endParaRPr/>
          </a:p>
        </p:txBody>
      </p:sp>
      <p:sp>
        <p:nvSpPr>
          <p:cNvPr id="191" name="Google Shape;191;p25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Alternativa: “</a:t>
            </a:r>
            <a:r>
              <a:rPr lang="en-US" sz="2000" b="1">
                <a:solidFill>
                  <a:srgbClr val="00B050"/>
                </a:solidFill>
              </a:rPr>
              <a:t>Lista lineal simplemente encadenada con header</a:t>
            </a:r>
            <a:r>
              <a:rPr lang="en-US" sz="2000"/>
              <a:t>”</a:t>
            </a:r>
            <a:endParaRPr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Header: $2222”</a:t>
            </a:r>
            <a:endParaRPr sz="2000"/>
          </a:p>
        </p:txBody>
      </p:sp>
      <p:sp>
        <p:nvSpPr>
          <p:cNvPr id="192" name="Google Shape;192;p25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93" name="Google Shape;193;p25"/>
          <p:cNvSpPr/>
          <p:nvPr/>
        </p:nvSpPr>
        <p:spPr>
          <a:xfrm>
            <a:off x="3792582" y="5391992"/>
            <a:ext cx="1345474" cy="535577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Dato…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4" name="Google Shape;194;p25"/>
          <p:cNvSpPr/>
          <p:nvPr/>
        </p:nvSpPr>
        <p:spPr>
          <a:xfrm>
            <a:off x="5138056" y="5391991"/>
            <a:ext cx="888275" cy="535577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$112E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5" name="Google Shape;195;p25"/>
          <p:cNvSpPr/>
          <p:nvPr/>
        </p:nvSpPr>
        <p:spPr>
          <a:xfrm>
            <a:off x="3792582" y="5927568"/>
            <a:ext cx="1018903" cy="28366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 AAFF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6" name="Google Shape;196;p25"/>
          <p:cNvSpPr/>
          <p:nvPr/>
        </p:nvSpPr>
        <p:spPr>
          <a:xfrm>
            <a:off x="1079862" y="4808201"/>
            <a:ext cx="1345474" cy="535577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Dato…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7" name="Google Shape;197;p25"/>
          <p:cNvSpPr/>
          <p:nvPr/>
        </p:nvSpPr>
        <p:spPr>
          <a:xfrm>
            <a:off x="2425336" y="4808200"/>
            <a:ext cx="888275" cy="535577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$0023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8" name="Google Shape;198;p25"/>
          <p:cNvSpPr/>
          <p:nvPr/>
        </p:nvSpPr>
        <p:spPr>
          <a:xfrm>
            <a:off x="1079862" y="5343777"/>
            <a:ext cx="1018903" cy="28366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$ 112E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199" name="Google Shape;199;p25"/>
          <p:cNvSpPr/>
          <p:nvPr/>
        </p:nvSpPr>
        <p:spPr>
          <a:xfrm>
            <a:off x="6453051" y="4524536"/>
            <a:ext cx="1345474" cy="535577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Dato…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0" name="Google Shape;200;p25"/>
          <p:cNvSpPr/>
          <p:nvPr/>
        </p:nvSpPr>
        <p:spPr>
          <a:xfrm>
            <a:off x="7798525" y="4524535"/>
            <a:ext cx="888275" cy="535577"/>
          </a:xfrm>
          <a:prstGeom prst="rect">
            <a:avLst/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…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1" name="Google Shape;201;p25"/>
          <p:cNvSpPr/>
          <p:nvPr/>
        </p:nvSpPr>
        <p:spPr>
          <a:xfrm>
            <a:off x="6453051" y="5060112"/>
            <a:ext cx="1018903" cy="28366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$ 0023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2" name="Google Shape;202;p25"/>
          <p:cNvSpPr/>
          <p:nvPr/>
        </p:nvSpPr>
        <p:spPr>
          <a:xfrm rot="5796725" flipH="1">
            <a:off x="3348445" y="4711689"/>
            <a:ext cx="888275" cy="3067032"/>
          </a:xfrm>
          <a:prstGeom prst="curvedRightArrow">
            <a:avLst>
              <a:gd name="adj1" fmla="val 25000"/>
              <a:gd name="adj2" fmla="val 50000"/>
              <a:gd name="adj3" fmla="val 25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3" name="Google Shape;203;p25"/>
          <p:cNvSpPr/>
          <p:nvPr/>
        </p:nvSpPr>
        <p:spPr>
          <a:xfrm rot="-533480">
            <a:off x="2959954" y="3928782"/>
            <a:ext cx="3662655" cy="795192"/>
          </a:xfrm>
          <a:prstGeom prst="curvedDownArrow">
            <a:avLst>
              <a:gd name="adj1" fmla="val 25000"/>
              <a:gd name="adj2" fmla="val 50000"/>
              <a:gd name="adj3" fmla="val 25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4" name="Google Shape;204;p25"/>
          <p:cNvSpPr/>
          <p:nvPr/>
        </p:nvSpPr>
        <p:spPr>
          <a:xfrm>
            <a:off x="3710805" y="3355190"/>
            <a:ext cx="374469" cy="1753138"/>
          </a:xfrm>
          <a:prstGeom prst="downArrow">
            <a:avLst>
              <a:gd name="adj1" fmla="val 50000"/>
              <a:gd name="adj2" fmla="val 50000"/>
            </a:avLst>
          </a:prstGeom>
          <a:gradFill>
            <a:gsLst>
              <a:gs pos="0">
                <a:srgbClr val="DCE5A3"/>
              </a:gs>
              <a:gs pos="50000">
                <a:srgbClr val="D6E095"/>
              </a:gs>
              <a:gs pos="100000">
                <a:srgbClr val="D4DF81"/>
              </a:gs>
            </a:gsLst>
            <a:lin ang="5400000" scaled="0"/>
          </a:gra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5" name="Google Shape;205;p25"/>
          <p:cNvSpPr/>
          <p:nvPr/>
        </p:nvSpPr>
        <p:spPr>
          <a:xfrm>
            <a:off x="459857" y="2790499"/>
            <a:ext cx="2585484" cy="535577"/>
          </a:xfrm>
          <a:prstGeom prst="rect">
            <a:avLst/>
          </a:prstGeom>
          <a:solidFill>
            <a:srgbClr val="44CCF6"/>
          </a:soli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3, bla bla bla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6" name="Google Shape;206;p25"/>
          <p:cNvSpPr/>
          <p:nvPr/>
        </p:nvSpPr>
        <p:spPr>
          <a:xfrm>
            <a:off x="3045341" y="2790498"/>
            <a:ext cx="982851" cy="535577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$AAFF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07" name="Google Shape;207;p25"/>
          <p:cNvSpPr/>
          <p:nvPr/>
        </p:nvSpPr>
        <p:spPr>
          <a:xfrm>
            <a:off x="592182" y="3326076"/>
            <a:ext cx="1018903" cy="28366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$ 2222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13" name="Google Shape;213;p2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solidFill>
                  <a:srgbClr val="00B050"/>
                </a:solidFill>
              </a:rPr>
              <a:t>Definición Lista Lineal Simplemente Encadenada con Header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Es una estructura de datos compuesta por:</a:t>
            </a:r>
            <a:endParaRPr/>
          </a:p>
          <a:p>
            <a:pPr marL="274320" lvl="0" indent="-274320" algn="just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Un elemento distinguido llamado “header” que tiene la referencia del primer elemento de la lista </a:t>
            </a:r>
            <a:r>
              <a:rPr lang="en-US" b="1">
                <a:solidFill>
                  <a:srgbClr val="00B050"/>
                </a:solidFill>
              </a:rPr>
              <a:t>y además  información global de la lista.</a:t>
            </a:r>
            <a:endParaRPr/>
          </a:p>
          <a:p>
            <a:pPr marL="274320" lvl="0" indent="-274320" algn="just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Cada nodo/elemento (común) almacena 2 cosas: su info y la referencia al elemento siguiente.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14" name="Google Shape;214;p2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13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100000"/>
              <a:buFont typeface="Century Gothic"/>
              <a:buNone/>
            </a:pPr>
            <a:r>
              <a:rPr lang="en-US"/>
              <a:t>Analizando otras alternativas</a:t>
            </a:r>
            <a:endParaRPr/>
          </a:p>
        </p:txBody>
      </p:sp>
      <p:sp>
        <p:nvSpPr>
          <p:cNvPr id="220" name="Google Shape;220;p2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Alternativa: “</a:t>
            </a:r>
            <a:r>
              <a:rPr lang="en-US" sz="2000" b="1">
                <a:solidFill>
                  <a:srgbClr val="00B050"/>
                </a:solidFill>
              </a:rPr>
              <a:t>Lista lineal simplemente encadenada con header</a:t>
            </a:r>
            <a:r>
              <a:rPr lang="en-US" sz="2000"/>
              <a:t>”</a:t>
            </a:r>
            <a:endParaRPr/>
          </a:p>
          <a:p>
            <a:pPr marL="0" lvl="0" indent="0" algn="just" rtl="0">
              <a:spcBef>
                <a:spcPts val="400"/>
              </a:spcBef>
              <a:spcAft>
                <a:spcPts val="0"/>
              </a:spcAft>
              <a:buSzPts val="1900"/>
              <a:buNone/>
            </a:pPr>
            <a:r>
              <a:rPr lang="en-US" sz="2000"/>
              <a:t>Header: $2222”</a:t>
            </a:r>
            <a:endParaRPr sz="2000"/>
          </a:p>
        </p:txBody>
      </p:sp>
      <p:sp>
        <p:nvSpPr>
          <p:cNvPr id="221" name="Google Shape;221;p2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22" name="Google Shape;222;p27"/>
          <p:cNvSpPr/>
          <p:nvPr/>
        </p:nvSpPr>
        <p:spPr>
          <a:xfrm>
            <a:off x="459857" y="2790499"/>
            <a:ext cx="2585484" cy="535577"/>
          </a:xfrm>
          <a:prstGeom prst="rect">
            <a:avLst/>
          </a:prstGeom>
          <a:solidFill>
            <a:srgbClr val="44CCF6"/>
          </a:soli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0, bla bla bla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3" name="Google Shape;223;p27"/>
          <p:cNvSpPr/>
          <p:nvPr/>
        </p:nvSpPr>
        <p:spPr>
          <a:xfrm>
            <a:off x="3045341" y="2790498"/>
            <a:ext cx="982851" cy="535577"/>
          </a:xfrm>
          <a:prstGeom prst="rect">
            <a:avLst/>
          </a:prstGeom>
          <a:solidFill>
            <a:srgbClr val="00B0F0"/>
          </a:solidFill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null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  <p:sp>
        <p:nvSpPr>
          <p:cNvPr id="224" name="Google Shape;224;p27"/>
          <p:cNvSpPr/>
          <p:nvPr/>
        </p:nvSpPr>
        <p:spPr>
          <a:xfrm>
            <a:off x="592182" y="3326076"/>
            <a:ext cx="1018903" cy="283665"/>
          </a:xfrm>
          <a:prstGeom prst="rect">
            <a:avLst/>
          </a:prstGeom>
          <a:noFill/>
          <a:ln w="9525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$ 2222</a:t>
            </a:r>
            <a:endParaRPr sz="1800">
              <a:solidFill>
                <a:schemeClr val="dk1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30" name="Google Shape;230;p2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>
                <a:solidFill>
                  <a:srgbClr val="00B050"/>
                </a:solidFill>
              </a:rPr>
              <a:t>Variante para Índice</a:t>
            </a:r>
            <a:endParaRPr>
              <a:solidFill>
                <a:srgbClr val="00B050"/>
              </a:solidFill>
            </a:endParaRPr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>
              <a:solidFill>
                <a:srgbClr val="00B050"/>
              </a:solidFill>
            </a:endParaRPr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>
                <a:solidFill>
                  <a:srgbClr val="00B050"/>
                </a:solidFill>
              </a:rPr>
              <a:t>Definición Lista Lineal Simplemente Encadenada </a:t>
            </a:r>
            <a:r>
              <a:rPr lang="en-US" b="1">
                <a:solidFill>
                  <a:srgbClr val="00B050"/>
                </a:solidFill>
              </a:rPr>
              <a:t>Ordenada</a:t>
            </a:r>
            <a:r>
              <a:rPr lang="en-US">
                <a:solidFill>
                  <a:srgbClr val="00B050"/>
                </a:solidFill>
              </a:rPr>
              <a:t> con Header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Es una lista lineal simplemente encadenada con header que además mantiene los </a:t>
            </a:r>
            <a:r>
              <a:rPr lang="en-US" b="1"/>
              <a:t>elementos ordenados</a:t>
            </a:r>
            <a:r>
              <a:rPr lang="en-US"/>
              <a:t> con algún criterio de ordenación.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31" name="Google Shape;231;p2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Palatino Linotype"/>
              <a:buNone/>
            </a:pPr>
            <a:fld id="{00000000-1234-1234-1234-123412341234}" type="slidenum">
              <a:rPr lang="en-US" sz="1100" b="0" i="0" u="none" strike="noStrike" cap="none">
                <a:solidFill>
                  <a:srgbClr val="000000"/>
                </a:solidFill>
                <a:latin typeface="Palatino Linotype"/>
                <a:ea typeface="Palatino Linotype"/>
                <a:cs typeface="Palatino Linotype"/>
                <a:sym typeface="Palatino Linotype"/>
              </a:rPr>
              <a:t>15</a:t>
            </a:fld>
            <a:endParaRPr sz="1100" b="0" i="0" u="none" strike="noStrike" cap="none">
              <a:solidFill>
                <a:srgbClr val="000000"/>
              </a:solidFill>
              <a:latin typeface="Palatino Linotype"/>
              <a:ea typeface="Palatino Linotype"/>
              <a:cs typeface="Palatino Linotype"/>
              <a:sym typeface="Palatino Linotype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237" name="Google Shape;237;p2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Es decir, 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Hay 2 tipos de nodos: header y comunes.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>
                <a:solidFill>
                  <a:schemeClr val="accent4"/>
                </a:solidFill>
              </a:rPr>
              <a:t>El nodo header no tiene que ser comparable</a:t>
            </a:r>
            <a:r>
              <a:rPr lang="en-US"/>
              <a:t>. Hay uno solo de ese tipo de nodo!!!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274320" algn="l" rtl="0">
              <a:spcBef>
                <a:spcPts val="520"/>
              </a:spcBef>
              <a:spcAft>
                <a:spcPts val="0"/>
              </a:spcAft>
              <a:buSzPts val="2470"/>
              <a:buChar char="⚫"/>
            </a:pPr>
            <a:r>
              <a:rPr lang="en-US"/>
              <a:t>Los nodos comunes tienen que poder compararse entre sí.</a:t>
            </a:r>
            <a:endParaRPr/>
          </a:p>
          <a:p>
            <a:pPr marL="274320" lvl="0" indent="-117475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238" name="Google Shape;238;p2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0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3C- Ejer 5</a:t>
            </a:r>
            <a:endParaRPr/>
          </a:p>
        </p:txBody>
      </p:sp>
      <p:sp>
        <p:nvSpPr>
          <p:cNvPr id="244" name="Google Shape;244;p30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45" name="Google Shape;245;p30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la clase </a:t>
            </a:r>
            <a:r>
              <a:rPr lang="en-US" sz="2000" b="1">
                <a:solidFill>
                  <a:schemeClr val="dk1"/>
                </a:solidFill>
              </a:rPr>
              <a:t>SortedLinkedListWithHeader (implementa misma interface) </a:t>
            </a:r>
            <a:r>
              <a:rPr lang="en-US" sz="2000">
                <a:solidFill>
                  <a:schemeClr val="dk1"/>
                </a:solidFill>
              </a:rPr>
              <a:t>donde: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</a:rPr>
              <a:t>getMin(), getMax(), size()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</a:rPr>
              <a:t>Resuelvan en O(1)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rgbClr val="FF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246" name="Google Shape;246;p30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17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5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3C- Ejer 3</a:t>
            </a:r>
            <a:endParaRPr/>
          </a:p>
        </p:txBody>
      </p:sp>
      <p:sp>
        <p:nvSpPr>
          <p:cNvPr id="119" name="Google Shape;119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Implementar el iterador read-only.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</a:rPr>
              <a:t>Agregar a la interface: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</a:rPr>
              <a:t>public interface SortedListService&lt;T extends Comparable&lt;? super T&gt;&gt; </a:t>
            </a:r>
            <a:r>
              <a:rPr lang="en-US" sz="2000" b="1">
                <a:solidFill>
                  <a:srgbClr val="FF0000"/>
                </a:solidFill>
              </a:rPr>
              <a:t>extends Iterable&lt;T&gt; 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21" name="Google Shape;121;p15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2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6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Caso de Uso: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SortedListService&lt;String&gt; l =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new SortedLinkedList&lt;&gt;();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l.add(“hola”);  l.add(“tal”);  l.add(“que”);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 b="1"/>
              <a:t>for (String s : l) {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	System.</a:t>
            </a:r>
            <a:r>
              <a:rPr lang="en-US" b="1" i="1"/>
              <a:t>out.println(s);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}</a:t>
            </a:r>
            <a:endParaRPr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7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34" name="Google Shape;134;p17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3000"/>
              <a:t>Iterable&lt;T&gt;</a:t>
            </a:r>
            <a:endParaRPr sz="3000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hay que implementar:</a:t>
            </a:r>
            <a:endParaRPr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Arial"/>
              <a:buNone/>
            </a:pPr>
            <a:r>
              <a:rPr lang="en-US" sz="3000" b="1"/>
              <a:t>public Iterator&lt;T&gt; iterator()</a:t>
            </a:r>
            <a:endParaRPr sz="4200"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35" name="Google Shape;135;p17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8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1" name="Google Shape;141;p18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 sz="3000"/>
              <a:t>Iterator&lt;T&gt;</a:t>
            </a:r>
            <a:endParaRPr sz="3000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hay que implementar:</a:t>
            </a:r>
            <a:endParaRPr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lang="en-US" sz="3000" b="1"/>
              <a:t>public boolean hasNext()</a:t>
            </a:r>
            <a:endParaRPr sz="3000" b="1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330"/>
              <a:buNone/>
            </a:pPr>
            <a:endParaRPr sz="3000" b="1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330"/>
              <a:buFont typeface="Arial"/>
              <a:buNone/>
            </a:pPr>
            <a:r>
              <a:rPr lang="en-US" sz="3000" b="1"/>
              <a:t>public T next()</a:t>
            </a:r>
            <a:endParaRPr sz="3000" b="1"/>
          </a:p>
          <a:p>
            <a:pPr marL="274320" lvl="0" indent="-117475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42" name="Google Shape;142;p18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48" name="Google Shape;148;p19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Caso de Uso From Scratch: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SortedListService&lt;String&gt; l = 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new SortedLinkedList&lt;&gt;();</a:t>
            </a:r>
            <a:endParaRPr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l.add(“hola”);  l.add(“tal”);  l.add(“que”);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1100"/>
              <a:buNone/>
            </a:pP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for( Iterator&lt;String&gt; it = l.iterator(); it.hasNext(); ) {</a:t>
            </a: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	System.out.println( it.next() );</a:t>
            </a:r>
            <a:endParaRPr b="1"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/>
              <a:t>}</a:t>
            </a:r>
            <a:endParaRPr b="1"/>
          </a:p>
          <a:p>
            <a:pPr marL="0" lvl="0" indent="0" algn="just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49" name="Google Shape;149;p19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55" name="Google Shape;155;p20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2470"/>
              <a:buNone/>
            </a:pPr>
            <a:r>
              <a:rPr lang="en-US"/>
              <a:t>Posible solución: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lang="en-US" sz="1400"/>
              <a:t>@Override</a:t>
            </a:r>
            <a:endParaRPr sz="1400"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lang="en-US" sz="1400" b="1"/>
              <a:t>public Iterator&lt;T&gt; iterator() {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lang="en-US" sz="1400" b="1"/>
              <a:t>return new SortedLinkedListIterator() {</a:t>
            </a:r>
            <a:endParaRPr/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SzPts val="1330"/>
              <a:buNone/>
            </a:pPr>
            <a:r>
              <a:rPr lang="en-US" sz="1400"/>
              <a:t>};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r>
              <a:rPr lang="en-US"/>
              <a:t>}</a:t>
            </a:r>
            <a:endParaRPr/>
          </a:p>
          <a:p>
            <a:pPr marL="0" lvl="0" indent="0" algn="l" rtl="0">
              <a:spcBef>
                <a:spcPts val="520"/>
              </a:spcBef>
              <a:spcAft>
                <a:spcPts val="0"/>
              </a:spcAft>
              <a:buSzPts val="2470"/>
              <a:buNone/>
            </a:pPr>
            <a:endParaRPr/>
          </a:p>
        </p:txBody>
      </p:sp>
      <p:sp>
        <p:nvSpPr>
          <p:cNvPr id="156" name="Google Shape;156;p20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1"/>
          <p:cNvSpPr txBox="1"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000"/>
              <a:buFont typeface="Century Gothic"/>
              <a:buNone/>
            </a:pPr>
            <a:endParaRPr/>
          </a:p>
        </p:txBody>
      </p:sp>
      <p:sp>
        <p:nvSpPr>
          <p:cNvPr id="162" name="Google Shape;162;p21"/>
          <p:cNvSpPr txBox="1"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private class SortedLinkedListIterator implements Iterator&lt;T&gt;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private Node current;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public SortedLinkedListIterator()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    current= root;   }</a:t>
            </a: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@Override</a:t>
            </a: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public boolean hasNext()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     return current != null;  </a:t>
            </a:r>
            <a:r>
              <a:rPr lang="en-US" sz="1200"/>
              <a:t>}</a:t>
            </a: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@Override</a:t>
            </a: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public T next()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    if (!hasNext()) {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       throw new NoSuchElementException();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     }</a:t>
            </a: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   T rta= current.data;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  current= current.next;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 b="1"/>
              <a:t>  return rta;</a:t>
            </a:r>
            <a:endParaRPr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}</a:t>
            </a:r>
            <a:endParaRPr sz="1200"/>
          </a:p>
          <a:p>
            <a:pPr marL="0" lvl="0" indent="0" algn="l" rtl="0">
              <a:spcBef>
                <a:spcPts val="240"/>
              </a:spcBef>
              <a:spcAft>
                <a:spcPts val="0"/>
              </a:spcAft>
              <a:buSzPts val="1140"/>
              <a:buNone/>
            </a:pPr>
            <a:r>
              <a:rPr lang="en-US" sz="1200"/>
              <a:t>}</a:t>
            </a:r>
            <a:endParaRPr/>
          </a:p>
        </p:txBody>
      </p:sp>
      <p:sp>
        <p:nvSpPr>
          <p:cNvPr id="163" name="Google Shape;163;p21"/>
          <p:cNvSpPr txBox="1">
            <a:spLocks noGrp="1"/>
          </p:cNvSpPr>
          <p:nvPr>
            <p:ph type="sldNum" idx="12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entury Gothic"/>
              <a:buNone/>
            </a:pPr>
            <a:r>
              <a:rPr lang="en-US"/>
              <a:t>TP 3C- Ejer 4</a:t>
            </a:r>
            <a:endParaRPr/>
          </a:p>
        </p:txBody>
      </p:sp>
      <p:sp>
        <p:nvSpPr>
          <p:cNvPr id="169" name="Google Shape;169;p22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</a:pP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70" name="Google Shape;170;p22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  <a:solidFill>
            <a:srgbClr val="D9E18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>
                <a:solidFill>
                  <a:schemeClr val="dk1"/>
                </a:solidFill>
              </a:rPr>
              <a:t>Que complejidad temporal tienen: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</a:rPr>
              <a:t>getMin()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</a:rPr>
              <a:t>getMax()</a:t>
            </a:r>
            <a:endParaRPr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 sz="2000" b="1">
                <a:solidFill>
                  <a:schemeClr val="dk1"/>
                </a:solidFill>
              </a:rPr>
              <a:t>size()</a:t>
            </a:r>
            <a:endParaRPr sz="2000" b="1">
              <a:solidFill>
                <a:srgbClr val="FF0000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 b="1">
              <a:solidFill>
                <a:schemeClr val="dk1"/>
              </a:solidFill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2000">
              <a:solidFill>
                <a:schemeClr val="dk1"/>
              </a:solidFill>
            </a:endParaRPr>
          </a:p>
        </p:txBody>
      </p:sp>
      <p:sp>
        <p:nvSpPr>
          <p:cNvPr id="171" name="Google Shape;171;p22"/>
          <p:cNvSpPr txBox="1"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9</a:t>
            </a:fld>
            <a:endParaRPr sz="1000" b="0" i="0" u="none" strike="noStrike" cap="none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resentation on brainstorming">
  <a:themeElements>
    <a:clrScheme name="Green">
      <a:dk1>
        <a:srgbClr val="000000"/>
      </a:dk1>
      <a:lt1>
        <a:srgbClr val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535</Words>
  <Application>Microsoft Office PowerPoint</Application>
  <PresentationFormat>On-screen Show (4:3)</PresentationFormat>
  <Paragraphs>148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Palatino Linotype</vt:lpstr>
      <vt:lpstr>Consolas</vt:lpstr>
      <vt:lpstr>Century Gothic</vt:lpstr>
      <vt:lpstr>Calibri</vt:lpstr>
      <vt:lpstr>Arial</vt:lpstr>
      <vt:lpstr>Noto Sans Symbols</vt:lpstr>
      <vt:lpstr>Roboto</vt:lpstr>
      <vt:lpstr>Presentation on brainstorming</vt:lpstr>
      <vt:lpstr>Estructura de Datos y Algoritmos</vt:lpstr>
      <vt:lpstr>TP 3C- Ejer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TP 3C- Ejer 4</vt:lpstr>
      <vt:lpstr>PowerPoint Presentation</vt:lpstr>
      <vt:lpstr>PowerPoint Presentation</vt:lpstr>
      <vt:lpstr>Analizando otras alternativas</vt:lpstr>
      <vt:lpstr>PowerPoint Presentation</vt:lpstr>
      <vt:lpstr>Analizando otras alternativas</vt:lpstr>
      <vt:lpstr>PowerPoint Presentation</vt:lpstr>
      <vt:lpstr>PowerPoint Presentation</vt:lpstr>
      <vt:lpstr>TP 3C- Ejer 5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 de Datos y Algoritmos</dc:title>
  <cp:lastModifiedBy>Leticia Irene Gómez</cp:lastModifiedBy>
  <cp:revision>4</cp:revision>
  <dcterms:modified xsi:type="dcterms:W3CDTF">2025-09-10T10:12:26Z</dcterms:modified>
</cp:coreProperties>
</file>